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4" r:id="rId6"/>
    <p:sldId id="257" r:id="rId7"/>
    <p:sldId id="271" r:id="rId8"/>
    <p:sldId id="258" r:id="rId9"/>
    <p:sldId id="279" r:id="rId10"/>
    <p:sldId id="259" r:id="rId11"/>
    <p:sldId id="260" r:id="rId12"/>
    <p:sldId id="280" r:id="rId13"/>
    <p:sldId id="281" r:id="rId14"/>
    <p:sldId id="261" r:id="rId15"/>
    <p:sldId id="282" r:id="rId16"/>
    <p:sldId id="262" r:id="rId17"/>
    <p:sldId id="272" r:id="rId18"/>
    <p:sldId id="283" r:id="rId19"/>
    <p:sldId id="275" r:id="rId20"/>
    <p:sldId id="276" r:id="rId21"/>
    <p:sldId id="263" r:id="rId22"/>
    <p:sldId id="284" r:id="rId23"/>
    <p:sldId id="264" r:id="rId24"/>
    <p:sldId id="296" r:id="rId25"/>
    <p:sldId id="265" r:id="rId26"/>
    <p:sldId id="294" r:id="rId27"/>
    <p:sldId id="293" r:id="rId28"/>
    <p:sldId id="295" r:id="rId29"/>
    <p:sldId id="273" r:id="rId30"/>
    <p:sldId id="277" r:id="rId31"/>
    <p:sldId id="305" r:id="rId32"/>
    <p:sldId id="266" r:id="rId33"/>
    <p:sldId id="298" r:id="rId34"/>
    <p:sldId id="285" r:id="rId35"/>
    <p:sldId id="286" r:id="rId36"/>
    <p:sldId id="278" r:id="rId37"/>
    <p:sldId id="300" r:id="rId38"/>
    <p:sldId id="269" r:id="rId39"/>
    <p:sldId id="287" r:id="rId40"/>
    <p:sldId id="288" r:id="rId41"/>
    <p:sldId id="289" r:id="rId42"/>
    <p:sldId id="290" r:id="rId43"/>
    <p:sldId id="274" r:id="rId44"/>
    <p:sldId id="299" r:id="rId45"/>
    <p:sldId id="301" r:id="rId46"/>
    <p:sldId id="267" r:id="rId47"/>
    <p:sldId id="302" r:id="rId48"/>
    <p:sldId id="291" r:id="rId49"/>
    <p:sldId id="292" r:id="rId50"/>
    <p:sldId id="268" r:id="rId51"/>
    <p:sldId id="303" r:id="rId52"/>
    <p:sldId id="297"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F2C3FA-FDF1-45EE-BB66-FA7135FBD685}" name="Swathi Kudva" initials="SK" userId="S::swathi@appsecco.com::10f9a211-0006-417b-9e5e-7cd14af137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ADE71F-1F4D-4742-BB53-C69FF66CB873}" v="92" dt="2022-08-17T08:21:25.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2912" autoAdjust="0"/>
  </p:normalViewPr>
  <p:slideViewPr>
    <p:cSldViewPr snapToGrid="0">
      <p:cViewPr varScale="1">
        <p:scale>
          <a:sx n="65" d="100"/>
          <a:sy n="65"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hi Kudva" userId="10f9a211-0006-417b-9e5e-7cd14af137a1" providerId="ADAL" clId="{9EADE71F-1F4D-4742-BB53-C69FF66CB873}"/>
    <pc:docChg chg="undo redo custSel addSld delSld modSld sldOrd">
      <pc:chgData name="Swathi Kudva" userId="10f9a211-0006-417b-9e5e-7cd14af137a1" providerId="ADAL" clId="{9EADE71F-1F4D-4742-BB53-C69FF66CB873}" dt="2022-08-17T18:01:34.597" v="11792" actId="20577"/>
      <pc:docMkLst>
        <pc:docMk/>
      </pc:docMkLst>
      <pc:sldChg chg="addSp delSp modSp mod setBg addAnim delAnim">
        <pc:chgData name="Swathi Kudva" userId="10f9a211-0006-417b-9e5e-7cd14af137a1" providerId="ADAL" clId="{9EADE71F-1F4D-4742-BB53-C69FF66CB873}" dt="2022-08-15T14:45:16.682" v="8690" actId="26606"/>
        <pc:sldMkLst>
          <pc:docMk/>
          <pc:sldMk cId="3480997127" sldId="256"/>
        </pc:sldMkLst>
        <pc:spChg chg="mod">
          <ac:chgData name="Swathi Kudva" userId="10f9a211-0006-417b-9e5e-7cd14af137a1" providerId="ADAL" clId="{9EADE71F-1F4D-4742-BB53-C69FF66CB873}" dt="2022-08-15T14:45:16.682" v="8690" actId="26606"/>
          <ac:spMkLst>
            <pc:docMk/>
            <pc:sldMk cId="3480997127" sldId="256"/>
            <ac:spMk id="2" creationId="{ED42C4A6-2664-3AE1-DA13-1086B6D9EF28}"/>
          </ac:spMkLst>
        </pc:spChg>
        <pc:spChg chg="mod">
          <ac:chgData name="Swathi Kudva" userId="10f9a211-0006-417b-9e5e-7cd14af137a1" providerId="ADAL" clId="{9EADE71F-1F4D-4742-BB53-C69FF66CB873}" dt="2022-08-15T14:45:16.682" v="8690" actId="26606"/>
          <ac:spMkLst>
            <pc:docMk/>
            <pc:sldMk cId="3480997127" sldId="256"/>
            <ac:spMk id="3" creationId="{09C2682D-8BC4-C4B0-BE2C-F400D7D4B221}"/>
          </ac:spMkLst>
        </pc:spChg>
        <pc:spChg chg="add del">
          <ac:chgData name="Swathi Kudva" userId="10f9a211-0006-417b-9e5e-7cd14af137a1" providerId="ADAL" clId="{9EADE71F-1F4D-4742-BB53-C69FF66CB873}" dt="2022-08-15T14:45:10.984" v="8679" actId="26606"/>
          <ac:spMkLst>
            <pc:docMk/>
            <pc:sldMk cId="3480997127" sldId="256"/>
            <ac:spMk id="8" creationId="{A93898FF-D987-4B0E-BFB4-85F5EB356D4D}"/>
          </ac:spMkLst>
        </pc:spChg>
        <pc:spChg chg="add del">
          <ac:chgData name="Swathi Kudva" userId="10f9a211-0006-417b-9e5e-7cd14af137a1" providerId="ADAL" clId="{9EADE71F-1F4D-4742-BB53-C69FF66CB873}" dt="2022-08-15T14:44:37.431" v="8674" actId="26606"/>
          <ac:spMkLst>
            <pc:docMk/>
            <pc:sldMk cId="3480997127" sldId="256"/>
            <ac:spMk id="9" creationId="{C1DD1A8A-57D5-4A81-AD04-532B043C5611}"/>
          </ac:spMkLst>
        </pc:spChg>
        <pc:spChg chg="add del">
          <ac:chgData name="Swathi Kudva" userId="10f9a211-0006-417b-9e5e-7cd14af137a1" providerId="ADAL" clId="{9EADE71F-1F4D-4742-BB53-C69FF66CB873}" dt="2022-08-15T14:45:10.984" v="8679" actId="26606"/>
          <ac:spMkLst>
            <pc:docMk/>
            <pc:sldMk cId="3480997127" sldId="256"/>
            <ac:spMk id="10" creationId="{FEB84055-029C-4E86-8844-D05D96C024BC}"/>
          </ac:spMkLst>
        </pc:spChg>
        <pc:spChg chg="add del">
          <ac:chgData name="Swathi Kudva" userId="10f9a211-0006-417b-9e5e-7cd14af137a1" providerId="ADAL" clId="{9EADE71F-1F4D-4742-BB53-C69FF66CB873}" dt="2022-08-15T14:44:37.431" v="8674" actId="26606"/>
          <ac:spMkLst>
            <pc:docMk/>
            <pc:sldMk cId="3480997127" sldId="256"/>
            <ac:spMk id="11" creationId="{007891EC-4501-44ED-A8C8-B11B6DB767AB}"/>
          </ac:spMkLst>
        </pc:spChg>
        <pc:spChg chg="add del">
          <ac:chgData name="Swathi Kudva" userId="10f9a211-0006-417b-9e5e-7cd14af137a1" providerId="ADAL" clId="{9EADE71F-1F4D-4742-BB53-C69FF66CB873}" dt="2022-08-15T14:44:47.906" v="8677" actId="26606"/>
          <ac:spMkLst>
            <pc:docMk/>
            <pc:sldMk cId="3480997127" sldId="256"/>
            <ac:spMk id="13" creationId="{ECC07320-C2CA-4E29-8481-9D9E143C7788}"/>
          </ac:spMkLst>
        </pc:spChg>
        <pc:spChg chg="add del">
          <ac:chgData name="Swathi Kudva" userId="10f9a211-0006-417b-9e5e-7cd14af137a1" providerId="ADAL" clId="{9EADE71F-1F4D-4742-BB53-C69FF66CB873}" dt="2022-08-15T14:44:47.906" v="8677" actId="26606"/>
          <ac:spMkLst>
            <pc:docMk/>
            <pc:sldMk cId="3480997127" sldId="256"/>
            <ac:spMk id="15" creationId="{178FB36B-5BFE-42CA-BC60-1115E0D95EEC}"/>
          </ac:spMkLst>
        </pc:spChg>
        <pc:spChg chg="add del">
          <ac:chgData name="Swathi Kudva" userId="10f9a211-0006-417b-9e5e-7cd14af137a1" providerId="ADAL" clId="{9EADE71F-1F4D-4742-BB53-C69FF66CB873}" dt="2022-08-15T14:45:10.984" v="8679" actId="26606"/>
          <ac:spMkLst>
            <pc:docMk/>
            <pc:sldMk cId="3480997127" sldId="256"/>
            <ac:spMk id="16" creationId="{7128589C-AF3D-49CF-BD92-C1D1D2F5387F}"/>
          </ac:spMkLst>
        </pc:spChg>
        <pc:spChg chg="add del">
          <ac:chgData name="Swathi Kudva" userId="10f9a211-0006-417b-9e5e-7cd14af137a1" providerId="ADAL" clId="{9EADE71F-1F4D-4742-BB53-C69FF66CB873}" dt="2022-08-15T14:45:10.984" v="8679" actId="26606"/>
          <ac:spMkLst>
            <pc:docMk/>
            <pc:sldMk cId="3480997127" sldId="256"/>
            <ac:spMk id="17" creationId="{799037F2-4CAF-446B-90DB-1480B247AA69}"/>
          </ac:spMkLst>
        </pc:spChg>
        <pc:spChg chg="add del">
          <ac:chgData name="Swathi Kudva" userId="10f9a211-0006-417b-9e5e-7cd14af137a1" providerId="ADAL" clId="{9EADE71F-1F4D-4742-BB53-C69FF66CB873}" dt="2022-08-15T14:45:12.865" v="8681" actId="26606"/>
          <ac:spMkLst>
            <pc:docMk/>
            <pc:sldMk cId="3480997127" sldId="256"/>
            <ac:spMk id="19" creationId="{A3363022-C969-41E9-8EB2-E4C94908C1FA}"/>
          </ac:spMkLst>
        </pc:spChg>
        <pc:spChg chg="add del">
          <ac:chgData name="Swathi Kudva" userId="10f9a211-0006-417b-9e5e-7cd14af137a1" providerId="ADAL" clId="{9EADE71F-1F4D-4742-BB53-C69FF66CB873}" dt="2022-08-15T14:45:12.865" v="8681" actId="26606"/>
          <ac:spMkLst>
            <pc:docMk/>
            <pc:sldMk cId="3480997127" sldId="256"/>
            <ac:spMk id="20" creationId="{8D1AD6B3-BE88-4CEB-BA17-790657CC4729}"/>
          </ac:spMkLst>
        </pc:spChg>
        <pc:spChg chg="add del">
          <ac:chgData name="Swathi Kudva" userId="10f9a211-0006-417b-9e5e-7cd14af137a1" providerId="ADAL" clId="{9EADE71F-1F4D-4742-BB53-C69FF66CB873}" dt="2022-08-15T14:45:13.558" v="8683" actId="26606"/>
          <ac:spMkLst>
            <pc:docMk/>
            <pc:sldMk cId="3480997127" sldId="256"/>
            <ac:spMk id="26" creationId="{A3363022-C969-41E9-8EB2-E4C94908C1FA}"/>
          </ac:spMkLst>
        </pc:spChg>
        <pc:spChg chg="add del">
          <ac:chgData name="Swathi Kudva" userId="10f9a211-0006-417b-9e5e-7cd14af137a1" providerId="ADAL" clId="{9EADE71F-1F4D-4742-BB53-C69FF66CB873}" dt="2022-08-15T14:45:13.558" v="8683" actId="26606"/>
          <ac:spMkLst>
            <pc:docMk/>
            <pc:sldMk cId="3480997127" sldId="256"/>
            <ac:spMk id="27" creationId="{8D1AD6B3-BE88-4CEB-BA17-790657CC4729}"/>
          </ac:spMkLst>
        </pc:spChg>
        <pc:spChg chg="add del">
          <ac:chgData name="Swathi Kudva" userId="10f9a211-0006-417b-9e5e-7cd14af137a1" providerId="ADAL" clId="{9EADE71F-1F4D-4742-BB53-C69FF66CB873}" dt="2022-08-15T14:45:14.738" v="8685" actId="26606"/>
          <ac:spMkLst>
            <pc:docMk/>
            <pc:sldMk cId="3480997127" sldId="256"/>
            <ac:spMk id="34" creationId="{3EDD119B-6BFA-4C3F-90CE-97DAFD604ECC}"/>
          </ac:spMkLst>
        </pc:spChg>
        <pc:spChg chg="add del">
          <ac:chgData name="Swathi Kudva" userId="10f9a211-0006-417b-9e5e-7cd14af137a1" providerId="ADAL" clId="{9EADE71F-1F4D-4742-BB53-C69FF66CB873}" dt="2022-08-15T14:45:15.530" v="8687" actId="26606"/>
          <ac:spMkLst>
            <pc:docMk/>
            <pc:sldMk cId="3480997127" sldId="256"/>
            <ac:spMk id="37" creationId="{16F9E488-0718-4E1E-9D12-26779F606252}"/>
          </ac:spMkLst>
        </pc:spChg>
        <pc:spChg chg="add del">
          <ac:chgData name="Swathi Kudva" userId="10f9a211-0006-417b-9e5e-7cd14af137a1" providerId="ADAL" clId="{9EADE71F-1F4D-4742-BB53-C69FF66CB873}" dt="2022-08-15T14:45:15.530" v="8687" actId="26606"/>
          <ac:spMkLst>
            <pc:docMk/>
            <pc:sldMk cId="3480997127" sldId="256"/>
            <ac:spMk id="38" creationId="{09BE6F6B-19BD-443C-8FB0-FA45F13F9535}"/>
          </ac:spMkLst>
        </pc:spChg>
        <pc:spChg chg="add del">
          <ac:chgData name="Swathi Kudva" userId="10f9a211-0006-417b-9e5e-7cd14af137a1" providerId="ADAL" clId="{9EADE71F-1F4D-4742-BB53-C69FF66CB873}" dt="2022-08-15T14:45:16.603" v="8689" actId="26606"/>
          <ac:spMkLst>
            <pc:docMk/>
            <pc:sldMk cId="3480997127" sldId="256"/>
            <ac:spMk id="43" creationId="{2E614F1C-2D93-42D0-B229-768199449923}"/>
          </ac:spMkLst>
        </pc:spChg>
        <pc:spChg chg="add">
          <ac:chgData name="Swathi Kudva" userId="10f9a211-0006-417b-9e5e-7cd14af137a1" providerId="ADAL" clId="{9EADE71F-1F4D-4742-BB53-C69FF66CB873}" dt="2022-08-15T14:45:16.682" v="8690" actId="26606"/>
          <ac:spMkLst>
            <pc:docMk/>
            <pc:sldMk cId="3480997127" sldId="256"/>
            <ac:spMk id="46" creationId="{C1DD1A8A-57D5-4A81-AD04-532B043C5611}"/>
          </ac:spMkLst>
        </pc:spChg>
        <pc:spChg chg="add">
          <ac:chgData name="Swathi Kudva" userId="10f9a211-0006-417b-9e5e-7cd14af137a1" providerId="ADAL" clId="{9EADE71F-1F4D-4742-BB53-C69FF66CB873}" dt="2022-08-15T14:45:16.682" v="8690" actId="26606"/>
          <ac:spMkLst>
            <pc:docMk/>
            <pc:sldMk cId="3480997127" sldId="256"/>
            <ac:spMk id="48" creationId="{007891EC-4501-44ED-A8C8-B11B6DB767AB}"/>
          </ac:spMkLst>
        </pc:spChg>
        <pc:grpChg chg="add del">
          <ac:chgData name="Swathi Kudva" userId="10f9a211-0006-417b-9e5e-7cd14af137a1" providerId="ADAL" clId="{9EADE71F-1F4D-4742-BB53-C69FF66CB873}" dt="2022-08-15T14:45:12.865" v="8681" actId="26606"/>
          <ac:grpSpMkLst>
            <pc:docMk/>
            <pc:sldMk cId="3480997127" sldId="256"/>
            <ac:grpSpMk id="21" creationId="{89D1390B-7E13-4B4F-9CB2-391063412E54}"/>
          </ac:grpSpMkLst>
        </pc:grpChg>
        <pc:grpChg chg="add del">
          <ac:chgData name="Swathi Kudva" userId="10f9a211-0006-417b-9e5e-7cd14af137a1" providerId="ADAL" clId="{9EADE71F-1F4D-4742-BB53-C69FF66CB873}" dt="2022-08-15T14:45:13.558" v="8683" actId="26606"/>
          <ac:grpSpMkLst>
            <pc:docMk/>
            <pc:sldMk cId="3480997127" sldId="256"/>
            <ac:grpSpMk id="29" creationId="{89D1390B-7E13-4B4F-9CB2-391063412E54}"/>
          </ac:grpSpMkLst>
        </pc:grpChg>
        <pc:grpChg chg="add del">
          <ac:chgData name="Swathi Kudva" userId="10f9a211-0006-417b-9e5e-7cd14af137a1" providerId="ADAL" clId="{9EADE71F-1F4D-4742-BB53-C69FF66CB873}" dt="2022-08-15T14:45:15.530" v="8687" actId="26606"/>
          <ac:grpSpMkLst>
            <pc:docMk/>
            <pc:sldMk cId="3480997127" sldId="256"/>
            <ac:grpSpMk id="39" creationId="{92AAE609-C327-4952-BB48-254E9015AD81}"/>
          </ac:grpSpMkLst>
        </pc:grpChg>
        <pc:picChg chg="add del">
          <ac:chgData name="Swathi Kudva" userId="10f9a211-0006-417b-9e5e-7cd14af137a1" providerId="ADAL" clId="{9EADE71F-1F4D-4742-BB53-C69FF66CB873}" dt="2022-08-15T14:44:37.431" v="8674" actId="26606"/>
          <ac:picMkLst>
            <pc:docMk/>
            <pc:sldMk cId="3480997127" sldId="256"/>
            <ac:picMk id="5" creationId="{4E395BC1-BF6A-09AB-E4F8-98B117290B77}"/>
          </ac:picMkLst>
        </pc:picChg>
        <pc:picChg chg="add del">
          <ac:chgData name="Swathi Kudva" userId="10f9a211-0006-417b-9e5e-7cd14af137a1" providerId="ADAL" clId="{9EADE71F-1F4D-4742-BB53-C69FF66CB873}" dt="2022-08-15T14:45:12.865" v="8681" actId="26606"/>
          <ac:picMkLst>
            <pc:docMk/>
            <pc:sldMk cId="3480997127" sldId="256"/>
            <ac:picMk id="7" creationId="{70CF3860-89A5-6930-706C-34769A0B06E0}"/>
          </ac:picMkLst>
        </pc:picChg>
        <pc:picChg chg="add del">
          <ac:chgData name="Swathi Kudva" userId="10f9a211-0006-417b-9e5e-7cd14af137a1" providerId="ADAL" clId="{9EADE71F-1F4D-4742-BB53-C69FF66CB873}" dt="2022-08-15T14:45:10.984" v="8679" actId="26606"/>
          <ac:picMkLst>
            <pc:docMk/>
            <pc:sldMk cId="3480997127" sldId="256"/>
            <ac:picMk id="12" creationId="{8A2842C0-6210-4FDB-B1FF-C14C927377FB}"/>
          </ac:picMkLst>
        </pc:picChg>
        <pc:picChg chg="add del">
          <ac:chgData name="Swathi Kudva" userId="10f9a211-0006-417b-9e5e-7cd14af137a1" providerId="ADAL" clId="{9EADE71F-1F4D-4742-BB53-C69FF66CB873}" dt="2022-08-15T14:44:47.906" v="8677" actId="26606"/>
          <ac:picMkLst>
            <pc:docMk/>
            <pc:sldMk cId="3480997127" sldId="256"/>
            <ac:picMk id="14" creationId="{44AF186D-C98F-A346-F308-F20132C4CE4A}"/>
          </ac:picMkLst>
        </pc:picChg>
        <pc:picChg chg="add del">
          <ac:chgData name="Swathi Kudva" userId="10f9a211-0006-417b-9e5e-7cd14af137a1" providerId="ADAL" clId="{9EADE71F-1F4D-4742-BB53-C69FF66CB873}" dt="2022-08-15T14:45:13.558" v="8683" actId="26606"/>
          <ac:picMkLst>
            <pc:docMk/>
            <pc:sldMk cId="3480997127" sldId="256"/>
            <ac:picMk id="28" creationId="{25E2B42C-D6D0-B7FF-B5B0-4194B1FFD33D}"/>
          </ac:picMkLst>
        </pc:picChg>
        <pc:picChg chg="add del">
          <ac:chgData name="Swathi Kudva" userId="10f9a211-0006-417b-9e5e-7cd14af137a1" providerId="ADAL" clId="{9EADE71F-1F4D-4742-BB53-C69FF66CB873}" dt="2022-08-15T14:45:16.603" v="8689" actId="26606"/>
          <ac:picMkLst>
            <pc:docMk/>
            <pc:sldMk cId="3480997127" sldId="256"/>
            <ac:picMk id="44" creationId="{56B75913-5BE2-E681-5B15-D8DDCE5449E1}"/>
          </ac:picMkLst>
        </pc:picChg>
        <pc:picChg chg="add">
          <ac:chgData name="Swathi Kudva" userId="10f9a211-0006-417b-9e5e-7cd14af137a1" providerId="ADAL" clId="{9EADE71F-1F4D-4742-BB53-C69FF66CB873}" dt="2022-08-15T14:45:16.682" v="8690" actId="26606"/>
          <ac:picMkLst>
            <pc:docMk/>
            <pc:sldMk cId="3480997127" sldId="256"/>
            <ac:picMk id="47" creationId="{4E395BC1-BF6A-09AB-E4F8-98B117290B77}"/>
          </ac:picMkLst>
        </pc:picChg>
        <pc:cxnChg chg="add del">
          <ac:chgData name="Swathi Kudva" userId="10f9a211-0006-417b-9e5e-7cd14af137a1" providerId="ADAL" clId="{9EADE71F-1F4D-4742-BB53-C69FF66CB873}" dt="2022-08-15T14:45:14.738" v="8685" actId="26606"/>
          <ac:cxnSpMkLst>
            <pc:docMk/>
            <pc:sldMk cId="3480997127" sldId="256"/>
            <ac:cxnSpMk id="35" creationId="{DC1572D0-F0FD-4D84-8F82-DC59140EB9BB}"/>
          </ac:cxnSpMkLst>
        </pc:cxnChg>
      </pc:sldChg>
      <pc:sldChg chg="modSp mod">
        <pc:chgData name="Swathi Kudva" userId="10f9a211-0006-417b-9e5e-7cd14af137a1" providerId="ADAL" clId="{9EADE71F-1F4D-4742-BB53-C69FF66CB873}" dt="2022-08-17T03:53:03.434" v="10885" actId="1076"/>
        <pc:sldMkLst>
          <pc:docMk/>
          <pc:sldMk cId="329765713" sldId="257"/>
        </pc:sldMkLst>
        <pc:spChg chg="mod">
          <ac:chgData name="Swathi Kudva" userId="10f9a211-0006-417b-9e5e-7cd14af137a1" providerId="ADAL" clId="{9EADE71F-1F4D-4742-BB53-C69FF66CB873}" dt="2022-08-17T03:53:03.434" v="10885" actId="1076"/>
          <ac:spMkLst>
            <pc:docMk/>
            <pc:sldMk cId="329765713" sldId="257"/>
            <ac:spMk id="2" creationId="{3796CE22-AD33-BD06-ED02-4AB690F2B195}"/>
          </ac:spMkLst>
        </pc:spChg>
      </pc:sldChg>
      <pc:sldChg chg="modSp mod">
        <pc:chgData name="Swathi Kudva" userId="10f9a211-0006-417b-9e5e-7cd14af137a1" providerId="ADAL" clId="{9EADE71F-1F4D-4742-BB53-C69FF66CB873}" dt="2022-08-15T14:42:41.776" v="8672" actId="255"/>
        <pc:sldMkLst>
          <pc:docMk/>
          <pc:sldMk cId="2766298855" sldId="258"/>
        </pc:sldMkLst>
        <pc:spChg chg="mod">
          <ac:chgData name="Swathi Kudva" userId="10f9a211-0006-417b-9e5e-7cd14af137a1" providerId="ADAL" clId="{9EADE71F-1F4D-4742-BB53-C69FF66CB873}" dt="2022-08-15T14:42:41.776" v="8672" actId="255"/>
          <ac:spMkLst>
            <pc:docMk/>
            <pc:sldMk cId="2766298855" sldId="258"/>
            <ac:spMk id="3" creationId="{21DC4B4A-76B3-4B7B-D591-A84B4E07F958}"/>
          </ac:spMkLst>
        </pc:spChg>
      </pc:sldChg>
      <pc:sldChg chg="addSp delSp modSp mod setBg">
        <pc:chgData name="Swathi Kudva" userId="10f9a211-0006-417b-9e5e-7cd14af137a1" providerId="ADAL" clId="{9EADE71F-1F4D-4742-BB53-C69FF66CB873}" dt="2022-08-17T08:44:27.319" v="11140" actId="26606"/>
        <pc:sldMkLst>
          <pc:docMk/>
          <pc:sldMk cId="3175676920" sldId="261"/>
        </pc:sldMkLst>
        <pc:spChg chg="mod">
          <ac:chgData name="Swathi Kudva" userId="10f9a211-0006-417b-9e5e-7cd14af137a1" providerId="ADAL" clId="{9EADE71F-1F4D-4742-BB53-C69FF66CB873}" dt="2022-08-17T08:44:27.319" v="11140" actId="26606"/>
          <ac:spMkLst>
            <pc:docMk/>
            <pc:sldMk cId="3175676920" sldId="261"/>
            <ac:spMk id="2" creationId="{70DE3873-237B-1693-275E-7CBC7D335876}"/>
          </ac:spMkLst>
        </pc:spChg>
        <pc:spChg chg="mod">
          <ac:chgData name="Swathi Kudva" userId="10f9a211-0006-417b-9e5e-7cd14af137a1" providerId="ADAL" clId="{9EADE71F-1F4D-4742-BB53-C69FF66CB873}" dt="2022-08-17T08:44:27.319" v="11140" actId="26606"/>
          <ac:spMkLst>
            <pc:docMk/>
            <pc:sldMk cId="3175676920" sldId="261"/>
            <ac:spMk id="3" creationId="{52D4228C-6CB5-F249-8E49-F34593215ECF}"/>
          </ac:spMkLst>
        </pc:spChg>
        <pc:spChg chg="add del">
          <ac:chgData name="Swathi Kudva" userId="10f9a211-0006-417b-9e5e-7cd14af137a1" providerId="ADAL" clId="{9EADE71F-1F4D-4742-BB53-C69FF66CB873}" dt="2022-08-17T08:22:48.319" v="11139" actId="26606"/>
          <ac:spMkLst>
            <pc:docMk/>
            <pc:sldMk cId="3175676920" sldId="261"/>
            <ac:spMk id="8" creationId="{327D73B4-9F5C-4A64-A179-51B9500CB8B5}"/>
          </ac:spMkLst>
        </pc:spChg>
        <pc:spChg chg="add del">
          <ac:chgData name="Swathi Kudva" userId="10f9a211-0006-417b-9e5e-7cd14af137a1" providerId="ADAL" clId="{9EADE71F-1F4D-4742-BB53-C69FF66CB873}" dt="2022-08-17T08:22:48.319" v="11139" actId="26606"/>
          <ac:spMkLst>
            <pc:docMk/>
            <pc:sldMk cId="3175676920" sldId="261"/>
            <ac:spMk id="10" creationId="{C1F06963-6374-4B48-844F-071A9BAAAE02}"/>
          </ac:spMkLst>
        </pc:spChg>
        <pc:spChg chg="add del">
          <ac:chgData name="Swathi Kudva" userId="10f9a211-0006-417b-9e5e-7cd14af137a1" providerId="ADAL" clId="{9EADE71F-1F4D-4742-BB53-C69FF66CB873}" dt="2022-08-17T08:22:48.319" v="11139" actId="26606"/>
          <ac:spMkLst>
            <pc:docMk/>
            <pc:sldMk cId="3175676920" sldId="261"/>
            <ac:spMk id="12" creationId="{6CB927A4-E432-4310-9CD5-E89FF5063179}"/>
          </ac:spMkLst>
        </pc:spChg>
        <pc:spChg chg="add del">
          <ac:chgData name="Swathi Kudva" userId="10f9a211-0006-417b-9e5e-7cd14af137a1" providerId="ADAL" clId="{9EADE71F-1F4D-4742-BB53-C69FF66CB873}" dt="2022-08-17T08:22:48.319" v="11139" actId="26606"/>
          <ac:spMkLst>
            <pc:docMk/>
            <pc:sldMk cId="3175676920" sldId="261"/>
            <ac:spMk id="14" creationId="{1453BF6C-B012-48B7-B4E8-6D7AC7C27D02}"/>
          </ac:spMkLst>
        </pc:spChg>
        <pc:spChg chg="add del">
          <ac:chgData name="Swathi Kudva" userId="10f9a211-0006-417b-9e5e-7cd14af137a1" providerId="ADAL" clId="{9EADE71F-1F4D-4742-BB53-C69FF66CB873}" dt="2022-08-17T08:22:48.319" v="11139" actId="26606"/>
          <ac:spMkLst>
            <pc:docMk/>
            <pc:sldMk cId="3175676920" sldId="261"/>
            <ac:spMk id="16" creationId="{E3020543-B24B-4EC4-8FFC-8DD88EEA91A8}"/>
          </ac:spMkLst>
        </pc:spChg>
        <pc:spChg chg="add del">
          <ac:chgData name="Swathi Kudva" userId="10f9a211-0006-417b-9e5e-7cd14af137a1" providerId="ADAL" clId="{9EADE71F-1F4D-4742-BB53-C69FF66CB873}" dt="2022-08-17T08:44:27.319" v="11140" actId="26606"/>
          <ac:spMkLst>
            <pc:docMk/>
            <pc:sldMk cId="3175676920" sldId="261"/>
            <ac:spMk id="24" creationId="{09CFCDAF-46CE-4056-866C-5EE9122FDCAB}"/>
          </ac:spMkLst>
        </pc:spChg>
        <pc:spChg chg="add del">
          <ac:chgData name="Swathi Kudva" userId="10f9a211-0006-417b-9e5e-7cd14af137a1" providerId="ADAL" clId="{9EADE71F-1F4D-4742-BB53-C69FF66CB873}" dt="2022-08-17T08:44:27.319" v="11140" actId="26606"/>
          <ac:spMkLst>
            <pc:docMk/>
            <pc:sldMk cId="3175676920" sldId="261"/>
            <ac:spMk id="26" creationId="{9F587EB1-1674-4B8B-88AD-2A81FFFB5F36}"/>
          </ac:spMkLst>
        </pc:spChg>
        <pc:spChg chg="add del">
          <ac:chgData name="Swathi Kudva" userId="10f9a211-0006-417b-9e5e-7cd14af137a1" providerId="ADAL" clId="{9EADE71F-1F4D-4742-BB53-C69FF66CB873}" dt="2022-08-17T08:44:27.319" v="11140" actId="26606"/>
          <ac:spMkLst>
            <pc:docMk/>
            <pc:sldMk cId="3175676920" sldId="261"/>
            <ac:spMk id="30" creationId="{6CB927A4-E432-4310-9CD5-E89FF5063179}"/>
          </ac:spMkLst>
        </pc:spChg>
        <pc:spChg chg="add del">
          <ac:chgData name="Swathi Kudva" userId="10f9a211-0006-417b-9e5e-7cd14af137a1" providerId="ADAL" clId="{9EADE71F-1F4D-4742-BB53-C69FF66CB873}" dt="2022-08-17T08:44:27.319" v="11140" actId="26606"/>
          <ac:spMkLst>
            <pc:docMk/>
            <pc:sldMk cId="3175676920" sldId="261"/>
            <ac:spMk id="32" creationId="{E3020543-B24B-4EC4-8FFC-8DD88EEA91A8}"/>
          </ac:spMkLst>
        </pc:spChg>
        <pc:spChg chg="add del">
          <ac:chgData name="Swathi Kudva" userId="10f9a211-0006-417b-9e5e-7cd14af137a1" providerId="ADAL" clId="{9EADE71F-1F4D-4742-BB53-C69FF66CB873}" dt="2022-08-17T08:44:27.319" v="11140" actId="26606"/>
          <ac:spMkLst>
            <pc:docMk/>
            <pc:sldMk cId="3175676920" sldId="261"/>
            <ac:spMk id="34" creationId="{1453BF6C-B012-48B7-B4E8-6D7AC7C27D02}"/>
          </ac:spMkLst>
        </pc:spChg>
        <pc:spChg chg="add">
          <ac:chgData name="Swathi Kudva" userId="10f9a211-0006-417b-9e5e-7cd14af137a1" providerId="ADAL" clId="{9EADE71F-1F4D-4742-BB53-C69FF66CB873}" dt="2022-08-17T08:44:27.319" v="11140" actId="26606"/>
          <ac:spMkLst>
            <pc:docMk/>
            <pc:sldMk cId="3175676920" sldId="261"/>
            <ac:spMk id="39" creationId="{D9A7F3BF-8763-4074-AD77-92790AF314D1}"/>
          </ac:spMkLst>
        </pc:spChg>
        <pc:spChg chg="add">
          <ac:chgData name="Swathi Kudva" userId="10f9a211-0006-417b-9e5e-7cd14af137a1" providerId="ADAL" clId="{9EADE71F-1F4D-4742-BB53-C69FF66CB873}" dt="2022-08-17T08:44:27.319" v="11140" actId="26606"/>
          <ac:spMkLst>
            <pc:docMk/>
            <pc:sldMk cId="3175676920" sldId="261"/>
            <ac:spMk id="43" creationId="{6CB927A4-E432-4310-9CD5-E89FF5063179}"/>
          </ac:spMkLst>
        </pc:spChg>
        <pc:spChg chg="add">
          <ac:chgData name="Swathi Kudva" userId="10f9a211-0006-417b-9e5e-7cd14af137a1" providerId="ADAL" clId="{9EADE71F-1F4D-4742-BB53-C69FF66CB873}" dt="2022-08-17T08:44:27.319" v="11140" actId="26606"/>
          <ac:spMkLst>
            <pc:docMk/>
            <pc:sldMk cId="3175676920" sldId="261"/>
            <ac:spMk id="45" creationId="{E3020543-B24B-4EC4-8FFC-8DD88EEA91A8}"/>
          </ac:spMkLst>
        </pc:spChg>
        <pc:spChg chg="add">
          <ac:chgData name="Swathi Kudva" userId="10f9a211-0006-417b-9e5e-7cd14af137a1" providerId="ADAL" clId="{9EADE71F-1F4D-4742-BB53-C69FF66CB873}" dt="2022-08-17T08:44:27.319" v="11140" actId="26606"/>
          <ac:spMkLst>
            <pc:docMk/>
            <pc:sldMk cId="3175676920" sldId="261"/>
            <ac:spMk id="47" creationId="{1453BF6C-B012-48B7-B4E8-6D7AC7C27D02}"/>
          </ac:spMkLst>
        </pc:spChg>
        <pc:picChg chg="add mod ord">
          <ac:chgData name="Swathi Kudva" userId="10f9a211-0006-417b-9e5e-7cd14af137a1" providerId="ADAL" clId="{9EADE71F-1F4D-4742-BB53-C69FF66CB873}" dt="2022-08-17T08:44:27.319" v="11140" actId="26606"/>
          <ac:picMkLst>
            <pc:docMk/>
            <pc:sldMk cId="3175676920" sldId="261"/>
            <ac:picMk id="20" creationId="{DD2A2DDC-6610-B536-21E3-C2E2DC24E90B}"/>
          </ac:picMkLst>
        </pc:picChg>
        <pc:cxnChg chg="add del">
          <ac:chgData name="Swathi Kudva" userId="10f9a211-0006-417b-9e5e-7cd14af137a1" providerId="ADAL" clId="{9EADE71F-1F4D-4742-BB53-C69FF66CB873}" dt="2022-08-17T08:22:48.319" v="11139" actId="26606"/>
          <ac:cxnSpMkLst>
            <pc:docMk/>
            <pc:sldMk cId="3175676920" sldId="261"/>
            <ac:cxnSpMk id="18" creationId="{C49DA8F6-BCC1-4447-B54C-57856834B94B}"/>
          </ac:cxnSpMkLst>
        </pc:cxnChg>
        <pc:cxnChg chg="add del">
          <ac:chgData name="Swathi Kudva" userId="10f9a211-0006-417b-9e5e-7cd14af137a1" providerId="ADAL" clId="{9EADE71F-1F4D-4742-BB53-C69FF66CB873}" dt="2022-08-17T08:44:27.319" v="11140" actId="26606"/>
          <ac:cxnSpMkLst>
            <pc:docMk/>
            <pc:sldMk cId="3175676920" sldId="261"/>
            <ac:cxnSpMk id="28" creationId="{C49DA8F6-BCC1-4447-B54C-57856834B94B}"/>
          </ac:cxnSpMkLst>
        </pc:cxnChg>
        <pc:cxnChg chg="add">
          <ac:chgData name="Swathi Kudva" userId="10f9a211-0006-417b-9e5e-7cd14af137a1" providerId="ADAL" clId="{9EADE71F-1F4D-4742-BB53-C69FF66CB873}" dt="2022-08-17T08:44:27.319" v="11140" actId="26606"/>
          <ac:cxnSpMkLst>
            <pc:docMk/>
            <pc:sldMk cId="3175676920" sldId="261"/>
            <ac:cxnSpMk id="41" creationId="{C49DA8F6-BCC1-4447-B54C-57856834B94B}"/>
          </ac:cxnSpMkLst>
        </pc:cxnChg>
      </pc:sldChg>
      <pc:sldChg chg="addSp delSp modSp mod setBg">
        <pc:chgData name="Swathi Kudva" userId="10f9a211-0006-417b-9e5e-7cd14af137a1" providerId="ADAL" clId="{9EADE71F-1F4D-4742-BB53-C69FF66CB873}" dt="2022-08-17T08:45:45.801" v="11144" actId="26606"/>
        <pc:sldMkLst>
          <pc:docMk/>
          <pc:sldMk cId="2706345395" sldId="262"/>
        </pc:sldMkLst>
        <pc:spChg chg="mod">
          <ac:chgData name="Swathi Kudva" userId="10f9a211-0006-417b-9e5e-7cd14af137a1" providerId="ADAL" clId="{9EADE71F-1F4D-4742-BB53-C69FF66CB873}" dt="2022-08-17T08:45:45.801" v="11144" actId="26606"/>
          <ac:spMkLst>
            <pc:docMk/>
            <pc:sldMk cId="2706345395" sldId="262"/>
            <ac:spMk id="2" creationId="{D95CE893-45C8-D87F-08B7-A7D16665A40A}"/>
          </ac:spMkLst>
        </pc:spChg>
        <pc:spChg chg="add del">
          <ac:chgData name="Swathi Kudva" userId="10f9a211-0006-417b-9e5e-7cd14af137a1" providerId="ADAL" clId="{9EADE71F-1F4D-4742-BB53-C69FF66CB873}" dt="2022-08-17T08:45:45.801" v="11144" actId="26606"/>
          <ac:spMkLst>
            <pc:docMk/>
            <pc:sldMk cId="2706345395" sldId="262"/>
            <ac:spMk id="3" creationId="{D9B4A9DC-AA7C-1180-32E6-35D951031E66}"/>
          </ac:spMkLst>
        </pc:spChg>
        <pc:spChg chg="add del">
          <ac:chgData name="Swathi Kudva" userId="10f9a211-0006-417b-9e5e-7cd14af137a1" providerId="ADAL" clId="{9EADE71F-1F4D-4742-BB53-C69FF66CB873}" dt="2022-08-17T08:45:45.766" v="11143" actId="26606"/>
          <ac:spMkLst>
            <pc:docMk/>
            <pc:sldMk cId="2706345395" sldId="262"/>
            <ac:spMk id="9" creationId="{2B566528-1B12-4246-9431-5C2D7D081168}"/>
          </ac:spMkLst>
        </pc:spChg>
        <pc:spChg chg="add del">
          <ac:chgData name="Swathi Kudva" userId="10f9a211-0006-417b-9e5e-7cd14af137a1" providerId="ADAL" clId="{9EADE71F-1F4D-4742-BB53-C69FF66CB873}" dt="2022-08-17T08:45:45.766" v="11143" actId="26606"/>
          <ac:spMkLst>
            <pc:docMk/>
            <pc:sldMk cId="2706345395" sldId="262"/>
            <ac:spMk id="11" creationId="{2E80C965-DB6D-4F81-9E9E-B027384D0BD6}"/>
          </ac:spMkLst>
        </pc:spChg>
        <pc:spChg chg="add del">
          <ac:chgData name="Swathi Kudva" userId="10f9a211-0006-417b-9e5e-7cd14af137a1" providerId="ADAL" clId="{9EADE71F-1F4D-4742-BB53-C69FF66CB873}" dt="2022-08-17T08:45:45.766" v="11143" actId="26606"/>
          <ac:spMkLst>
            <pc:docMk/>
            <pc:sldMk cId="2706345395" sldId="262"/>
            <ac:spMk id="13" creationId="{A580F890-B085-4E95-96AA-55AEBEC5CE6E}"/>
          </ac:spMkLst>
        </pc:spChg>
        <pc:spChg chg="add del">
          <ac:chgData name="Swathi Kudva" userId="10f9a211-0006-417b-9e5e-7cd14af137a1" providerId="ADAL" clId="{9EADE71F-1F4D-4742-BB53-C69FF66CB873}" dt="2022-08-17T08:45:45.766" v="11143" actId="26606"/>
          <ac:spMkLst>
            <pc:docMk/>
            <pc:sldMk cId="2706345395" sldId="262"/>
            <ac:spMk id="15" creationId="{D3F51FEB-38FB-4F6C-9F7B-2F2AFAB65463}"/>
          </ac:spMkLst>
        </pc:spChg>
        <pc:spChg chg="add del">
          <ac:chgData name="Swathi Kudva" userId="10f9a211-0006-417b-9e5e-7cd14af137a1" providerId="ADAL" clId="{9EADE71F-1F4D-4742-BB53-C69FF66CB873}" dt="2022-08-17T08:45:45.766" v="11143" actId="26606"/>
          <ac:spMkLst>
            <pc:docMk/>
            <pc:sldMk cId="2706345395" sldId="262"/>
            <ac:spMk id="17" creationId="{1E547BA6-BAE0-43BB-A7CA-60F69CE252F0}"/>
          </ac:spMkLst>
        </pc:spChg>
        <pc:spChg chg="add">
          <ac:chgData name="Swathi Kudva" userId="10f9a211-0006-417b-9e5e-7cd14af137a1" providerId="ADAL" clId="{9EADE71F-1F4D-4742-BB53-C69FF66CB873}" dt="2022-08-17T08:45:45.801" v="11144" actId="26606"/>
          <ac:spMkLst>
            <pc:docMk/>
            <pc:sldMk cId="2706345395" sldId="262"/>
            <ac:spMk id="19" creationId="{2659FDB4-FCBE-4A89-B46D-43D4FA54464D}"/>
          </ac:spMkLst>
        </pc:spChg>
        <pc:graphicFrameChg chg="add del">
          <ac:chgData name="Swathi Kudva" userId="10f9a211-0006-417b-9e5e-7cd14af137a1" providerId="ADAL" clId="{9EADE71F-1F4D-4742-BB53-C69FF66CB873}" dt="2022-08-17T08:45:45.766" v="11143" actId="26606"/>
          <ac:graphicFrameMkLst>
            <pc:docMk/>
            <pc:sldMk cId="2706345395" sldId="262"/>
            <ac:graphicFrameMk id="5" creationId="{D0CFD4D8-0812-19FD-9557-0BD010803348}"/>
          </ac:graphicFrameMkLst>
        </pc:graphicFrameChg>
        <pc:graphicFrameChg chg="add">
          <ac:chgData name="Swathi Kudva" userId="10f9a211-0006-417b-9e5e-7cd14af137a1" providerId="ADAL" clId="{9EADE71F-1F4D-4742-BB53-C69FF66CB873}" dt="2022-08-17T08:45:45.801" v="11144" actId="26606"/>
          <ac:graphicFrameMkLst>
            <pc:docMk/>
            <pc:sldMk cId="2706345395" sldId="262"/>
            <ac:graphicFrameMk id="21" creationId="{598E82F1-60F2-2F3C-EA00-206C14299C1F}"/>
          </ac:graphicFrameMkLst>
        </pc:graphicFrameChg>
        <pc:cxnChg chg="add">
          <ac:chgData name="Swathi Kudva" userId="10f9a211-0006-417b-9e5e-7cd14af137a1" providerId="ADAL" clId="{9EADE71F-1F4D-4742-BB53-C69FF66CB873}" dt="2022-08-17T08:45:45.801" v="11144" actId="26606"/>
          <ac:cxnSpMkLst>
            <pc:docMk/>
            <pc:sldMk cId="2706345395" sldId="262"/>
            <ac:cxnSpMk id="20" creationId="{C8F51B3F-8331-4E4A-AE96-D47B1006EEAD}"/>
          </ac:cxnSpMkLst>
        </pc:cxnChg>
      </pc:sldChg>
      <pc:sldChg chg="addSp delSp modSp mod">
        <pc:chgData name="Swathi Kudva" userId="10f9a211-0006-417b-9e5e-7cd14af137a1" providerId="ADAL" clId="{9EADE71F-1F4D-4742-BB53-C69FF66CB873}" dt="2022-08-16T13:27:19.304" v="8766" actId="313"/>
        <pc:sldMkLst>
          <pc:docMk/>
          <pc:sldMk cId="3889312033" sldId="263"/>
        </pc:sldMkLst>
        <pc:spChg chg="add del mod">
          <ac:chgData name="Swathi Kudva" userId="10f9a211-0006-417b-9e5e-7cd14af137a1" providerId="ADAL" clId="{9EADE71F-1F4D-4742-BB53-C69FF66CB873}" dt="2022-08-16T13:21:18.045" v="8759" actId="207"/>
          <ac:spMkLst>
            <pc:docMk/>
            <pc:sldMk cId="3889312033" sldId="263"/>
            <ac:spMk id="4" creationId="{6D29F4E5-FACB-C4C0-8DF6-FDDA65AA58CC}"/>
          </ac:spMkLst>
        </pc:spChg>
        <pc:spChg chg="mod">
          <ac:chgData name="Swathi Kudva" userId="10f9a211-0006-417b-9e5e-7cd14af137a1" providerId="ADAL" clId="{9EADE71F-1F4D-4742-BB53-C69FF66CB873}" dt="2022-08-16T13:27:19.304" v="8766" actId="313"/>
          <ac:spMkLst>
            <pc:docMk/>
            <pc:sldMk cId="3889312033" sldId="263"/>
            <ac:spMk id="22" creationId="{B32A6654-147B-3BF1-0ED4-C2D6AB865410}"/>
          </ac:spMkLst>
        </pc:spChg>
      </pc:sldChg>
      <pc:sldChg chg="modSp mod">
        <pc:chgData name="Swathi Kudva" userId="10f9a211-0006-417b-9e5e-7cd14af137a1" providerId="ADAL" clId="{9EADE71F-1F4D-4742-BB53-C69FF66CB873}" dt="2022-08-08T17:39:44.697" v="4606" actId="5793"/>
        <pc:sldMkLst>
          <pc:docMk/>
          <pc:sldMk cId="3577281844" sldId="265"/>
        </pc:sldMkLst>
        <pc:spChg chg="mod">
          <ac:chgData name="Swathi Kudva" userId="10f9a211-0006-417b-9e5e-7cd14af137a1" providerId="ADAL" clId="{9EADE71F-1F4D-4742-BB53-C69FF66CB873}" dt="2022-08-08T17:39:44.697" v="4606" actId="5793"/>
          <ac:spMkLst>
            <pc:docMk/>
            <pc:sldMk cId="3577281844" sldId="265"/>
            <ac:spMk id="3" creationId="{13E2F05A-6C4E-C2FA-B685-AB91755356F5}"/>
          </ac:spMkLst>
        </pc:spChg>
      </pc:sldChg>
      <pc:sldChg chg="modSp mod">
        <pc:chgData name="Swathi Kudva" userId="10f9a211-0006-417b-9e5e-7cd14af137a1" providerId="ADAL" clId="{9EADE71F-1F4D-4742-BB53-C69FF66CB873}" dt="2022-08-12T07:40:09.152" v="6936" actId="20577"/>
        <pc:sldMkLst>
          <pc:docMk/>
          <pc:sldMk cId="1864420248" sldId="266"/>
        </pc:sldMkLst>
        <pc:spChg chg="mod">
          <ac:chgData name="Swathi Kudva" userId="10f9a211-0006-417b-9e5e-7cd14af137a1" providerId="ADAL" clId="{9EADE71F-1F4D-4742-BB53-C69FF66CB873}" dt="2022-08-12T07:40:09.152" v="6936" actId="20577"/>
          <ac:spMkLst>
            <pc:docMk/>
            <pc:sldMk cId="1864420248" sldId="266"/>
            <ac:spMk id="3" creationId="{DFD385C0-0A4B-2ADA-EB37-5579C313490B}"/>
          </ac:spMkLst>
        </pc:spChg>
      </pc:sldChg>
      <pc:sldChg chg="modSp mod ord">
        <pc:chgData name="Swathi Kudva" userId="10f9a211-0006-417b-9e5e-7cd14af137a1" providerId="ADAL" clId="{9EADE71F-1F4D-4742-BB53-C69FF66CB873}" dt="2022-08-17T03:54:36.099" v="10890" actId="27636"/>
        <pc:sldMkLst>
          <pc:docMk/>
          <pc:sldMk cId="1010577989" sldId="267"/>
        </pc:sldMkLst>
        <pc:spChg chg="mod">
          <ac:chgData name="Swathi Kudva" userId="10f9a211-0006-417b-9e5e-7cd14af137a1" providerId="ADAL" clId="{9EADE71F-1F4D-4742-BB53-C69FF66CB873}" dt="2022-08-07T15:28:11.880" v="3863" actId="14100"/>
          <ac:spMkLst>
            <pc:docMk/>
            <pc:sldMk cId="1010577989" sldId="267"/>
            <ac:spMk id="2" creationId="{CEFAF059-255D-795B-4B95-93AD148F90CE}"/>
          </ac:spMkLst>
        </pc:spChg>
        <pc:spChg chg="mod">
          <ac:chgData name="Swathi Kudva" userId="10f9a211-0006-417b-9e5e-7cd14af137a1" providerId="ADAL" clId="{9EADE71F-1F4D-4742-BB53-C69FF66CB873}" dt="2022-08-17T03:54:36.099" v="10890" actId="27636"/>
          <ac:spMkLst>
            <pc:docMk/>
            <pc:sldMk cId="1010577989" sldId="267"/>
            <ac:spMk id="3" creationId="{16ADB754-6BE6-2B64-D185-8967D5CE47CC}"/>
          </ac:spMkLst>
        </pc:spChg>
      </pc:sldChg>
      <pc:sldChg chg="modSp mod ord">
        <pc:chgData name="Swathi Kudva" userId="10f9a211-0006-417b-9e5e-7cd14af137a1" providerId="ADAL" clId="{9EADE71F-1F4D-4742-BB53-C69FF66CB873}" dt="2022-08-17T07:25:04.520" v="10946"/>
        <pc:sldMkLst>
          <pc:docMk/>
          <pc:sldMk cId="3789345020" sldId="268"/>
        </pc:sldMkLst>
        <pc:spChg chg="mod">
          <ac:chgData name="Swathi Kudva" userId="10f9a211-0006-417b-9e5e-7cd14af137a1" providerId="ADAL" clId="{9EADE71F-1F4D-4742-BB53-C69FF66CB873}" dt="2022-08-17T07:25:04.520" v="10946"/>
          <ac:spMkLst>
            <pc:docMk/>
            <pc:sldMk cId="3789345020" sldId="268"/>
            <ac:spMk id="3" creationId="{0D78B2EE-187A-0EE4-79BF-72F37E208262}"/>
          </ac:spMkLst>
        </pc:spChg>
      </pc:sldChg>
      <pc:sldChg chg="addSp delSp modSp mod ord">
        <pc:chgData name="Swathi Kudva" userId="10f9a211-0006-417b-9e5e-7cd14af137a1" providerId="ADAL" clId="{9EADE71F-1F4D-4742-BB53-C69FF66CB873}" dt="2022-08-07T09:01:36.930" v="1790" actId="20577"/>
        <pc:sldMkLst>
          <pc:docMk/>
          <pc:sldMk cId="3962039635" sldId="269"/>
        </pc:sldMkLst>
        <pc:spChg chg="mod">
          <ac:chgData name="Swathi Kudva" userId="10f9a211-0006-417b-9e5e-7cd14af137a1" providerId="ADAL" clId="{9EADE71F-1F4D-4742-BB53-C69FF66CB873}" dt="2022-08-07T09:01:28.332" v="1784" actId="14100"/>
          <ac:spMkLst>
            <pc:docMk/>
            <pc:sldMk cId="3962039635" sldId="269"/>
            <ac:spMk id="2" creationId="{4FC0455E-3B4F-8053-BBB5-754638332D43}"/>
          </ac:spMkLst>
        </pc:spChg>
        <pc:spChg chg="mod">
          <ac:chgData name="Swathi Kudva" userId="10f9a211-0006-417b-9e5e-7cd14af137a1" providerId="ADAL" clId="{9EADE71F-1F4D-4742-BB53-C69FF66CB873}" dt="2022-08-07T09:01:36.930" v="1790" actId="20577"/>
          <ac:spMkLst>
            <pc:docMk/>
            <pc:sldMk cId="3962039635" sldId="269"/>
            <ac:spMk id="3" creationId="{A2A6776E-6F86-21E8-C655-EB2915FF632E}"/>
          </ac:spMkLst>
        </pc:spChg>
        <pc:spChg chg="add del">
          <ac:chgData name="Swathi Kudva" userId="10f9a211-0006-417b-9e5e-7cd14af137a1" providerId="ADAL" clId="{9EADE71F-1F4D-4742-BB53-C69FF66CB873}" dt="2022-08-07T08:28:38.569" v="1507"/>
          <ac:spMkLst>
            <pc:docMk/>
            <pc:sldMk cId="3962039635" sldId="269"/>
            <ac:spMk id="4" creationId="{B9FDE1EE-5BEE-9CFE-500D-BD5AA3941575}"/>
          </ac:spMkLst>
        </pc:spChg>
      </pc:sldChg>
      <pc:sldChg chg="addSp delSp modSp mod setBg setClrOvrMap">
        <pc:chgData name="Swathi Kudva" userId="10f9a211-0006-417b-9e5e-7cd14af137a1" providerId="ADAL" clId="{9EADE71F-1F4D-4742-BB53-C69FF66CB873}" dt="2022-08-17T17:46:16.838" v="11230" actId="20577"/>
        <pc:sldMkLst>
          <pc:docMk/>
          <pc:sldMk cId="4213428899" sldId="271"/>
        </pc:sldMkLst>
        <pc:spChg chg="mod">
          <ac:chgData name="Swathi Kudva" userId="10f9a211-0006-417b-9e5e-7cd14af137a1" providerId="ADAL" clId="{9EADE71F-1F4D-4742-BB53-C69FF66CB873}" dt="2022-08-15T14:37:33.555" v="8355" actId="14100"/>
          <ac:spMkLst>
            <pc:docMk/>
            <pc:sldMk cId="4213428899" sldId="271"/>
            <ac:spMk id="2" creationId="{05388765-7E75-BE60-8363-E72331175241}"/>
          </ac:spMkLst>
        </pc:spChg>
        <pc:spChg chg="mod">
          <ac:chgData name="Swathi Kudva" userId="10f9a211-0006-417b-9e5e-7cd14af137a1" providerId="ADAL" clId="{9EADE71F-1F4D-4742-BB53-C69FF66CB873}" dt="2022-08-17T17:46:16.838" v="11230" actId="20577"/>
          <ac:spMkLst>
            <pc:docMk/>
            <pc:sldMk cId="4213428899" sldId="271"/>
            <ac:spMk id="3" creationId="{26EA0A50-89D3-B786-3DDD-A8F994CBE25D}"/>
          </ac:spMkLst>
        </pc:spChg>
        <pc:spChg chg="add del">
          <ac:chgData name="Swathi Kudva" userId="10f9a211-0006-417b-9e5e-7cd14af137a1" providerId="ADAL" clId="{9EADE71F-1F4D-4742-BB53-C69FF66CB873}" dt="2022-08-15T14:37:23.906" v="8354" actId="26606"/>
          <ac:spMkLst>
            <pc:docMk/>
            <pc:sldMk cId="4213428899" sldId="271"/>
            <ac:spMk id="2055" creationId="{C1DD1A8A-57D5-4A81-AD04-532B043C5611}"/>
          </ac:spMkLst>
        </pc:spChg>
        <pc:spChg chg="add del">
          <ac:chgData name="Swathi Kudva" userId="10f9a211-0006-417b-9e5e-7cd14af137a1" providerId="ADAL" clId="{9EADE71F-1F4D-4742-BB53-C69FF66CB873}" dt="2022-08-15T14:37:23.906" v="8354" actId="26606"/>
          <ac:spMkLst>
            <pc:docMk/>
            <pc:sldMk cId="4213428899" sldId="271"/>
            <ac:spMk id="2057" creationId="{007891EC-4501-44ED-A8C8-B11B6DB767AB}"/>
          </ac:spMkLst>
        </pc:spChg>
        <pc:spChg chg="add del">
          <ac:chgData name="Swathi Kudva" userId="10f9a211-0006-417b-9e5e-7cd14af137a1" providerId="ADAL" clId="{9EADE71F-1F4D-4742-BB53-C69FF66CB873}" dt="2022-08-15T14:37:10.959" v="8339" actId="26606"/>
          <ac:spMkLst>
            <pc:docMk/>
            <pc:sldMk cId="4213428899" sldId="271"/>
            <ac:spMk id="2062" creationId="{B9951BD9-0868-4CDB-ACD6-9C4209B5E412}"/>
          </ac:spMkLst>
        </pc:spChg>
        <pc:spChg chg="add del">
          <ac:chgData name="Swathi Kudva" userId="10f9a211-0006-417b-9e5e-7cd14af137a1" providerId="ADAL" clId="{9EADE71F-1F4D-4742-BB53-C69FF66CB873}" dt="2022-08-15T14:37:12.847" v="8341" actId="26606"/>
          <ac:spMkLst>
            <pc:docMk/>
            <pc:sldMk cId="4213428899" sldId="271"/>
            <ac:spMk id="2064" creationId="{E49CC64F-7275-4E33-961B-0C5CDC439875}"/>
          </ac:spMkLst>
        </pc:spChg>
        <pc:spChg chg="add del">
          <ac:chgData name="Swathi Kudva" userId="10f9a211-0006-417b-9e5e-7cd14af137a1" providerId="ADAL" clId="{9EADE71F-1F4D-4742-BB53-C69FF66CB873}" dt="2022-08-15T14:37:15.833" v="8343" actId="26606"/>
          <ac:spMkLst>
            <pc:docMk/>
            <pc:sldMk cId="4213428899" sldId="271"/>
            <ac:spMk id="2066" creationId="{7D9D36D6-2AC5-46A1-A849-4C82D5264A3A}"/>
          </ac:spMkLst>
        </pc:spChg>
        <pc:spChg chg="add del">
          <ac:chgData name="Swathi Kudva" userId="10f9a211-0006-417b-9e5e-7cd14af137a1" providerId="ADAL" clId="{9EADE71F-1F4D-4742-BB53-C69FF66CB873}" dt="2022-08-15T14:37:17.147" v="8345" actId="26606"/>
          <ac:spMkLst>
            <pc:docMk/>
            <pc:sldMk cId="4213428899" sldId="271"/>
            <ac:spMk id="2073" creationId="{94714483-7072-431F-9DBE-87F44E4D44BC}"/>
          </ac:spMkLst>
        </pc:spChg>
        <pc:spChg chg="add del">
          <ac:chgData name="Swathi Kudva" userId="10f9a211-0006-417b-9e5e-7cd14af137a1" providerId="ADAL" clId="{9EADE71F-1F4D-4742-BB53-C69FF66CB873}" dt="2022-08-15T14:37:17.147" v="8345" actId="26606"/>
          <ac:spMkLst>
            <pc:docMk/>
            <pc:sldMk cId="4213428899" sldId="271"/>
            <ac:spMk id="2074" creationId="{E2683E3F-F855-4549-84F8-42064EC0F247}"/>
          </ac:spMkLst>
        </pc:spChg>
        <pc:spChg chg="add del">
          <ac:chgData name="Swathi Kudva" userId="10f9a211-0006-417b-9e5e-7cd14af137a1" providerId="ADAL" clId="{9EADE71F-1F4D-4742-BB53-C69FF66CB873}" dt="2022-08-15T14:37:17.147" v="8345" actId="26606"/>
          <ac:spMkLst>
            <pc:docMk/>
            <pc:sldMk cId="4213428899" sldId="271"/>
            <ac:spMk id="2075" creationId="{495892E1-F4A5-4991-AC52-4F417B14A2A2}"/>
          </ac:spMkLst>
        </pc:spChg>
        <pc:spChg chg="add del">
          <ac:chgData name="Swathi Kudva" userId="10f9a211-0006-417b-9e5e-7cd14af137a1" providerId="ADAL" clId="{9EADE71F-1F4D-4742-BB53-C69FF66CB873}" dt="2022-08-15T14:37:17.147" v="8345" actId="26606"/>
          <ac:spMkLst>
            <pc:docMk/>
            <pc:sldMk cId="4213428899" sldId="271"/>
            <ac:spMk id="2082" creationId="{832F3179-0CD5-40C8-9939-D8355006F7BA}"/>
          </ac:spMkLst>
        </pc:spChg>
        <pc:spChg chg="add del">
          <ac:chgData name="Swathi Kudva" userId="10f9a211-0006-417b-9e5e-7cd14af137a1" providerId="ADAL" clId="{9EADE71F-1F4D-4742-BB53-C69FF66CB873}" dt="2022-08-15T14:37:18.469" v="8347" actId="26606"/>
          <ac:spMkLst>
            <pc:docMk/>
            <pc:sldMk cId="4213428899" sldId="271"/>
            <ac:spMk id="2090" creationId="{3E443FD7-A66B-4AA0-872D-B088B9BC5F17}"/>
          </ac:spMkLst>
        </pc:spChg>
        <pc:spChg chg="add del">
          <ac:chgData name="Swathi Kudva" userId="10f9a211-0006-417b-9e5e-7cd14af137a1" providerId="ADAL" clId="{9EADE71F-1F4D-4742-BB53-C69FF66CB873}" dt="2022-08-15T14:37:18.469" v="8347" actId="26606"/>
          <ac:spMkLst>
            <pc:docMk/>
            <pc:sldMk cId="4213428899" sldId="271"/>
            <ac:spMk id="2091" creationId="{C04BE0EF-3561-49B4-9A29-F283168A91C7}"/>
          </ac:spMkLst>
        </pc:spChg>
        <pc:spChg chg="add del">
          <ac:chgData name="Swathi Kudva" userId="10f9a211-0006-417b-9e5e-7cd14af137a1" providerId="ADAL" clId="{9EADE71F-1F4D-4742-BB53-C69FF66CB873}" dt="2022-08-15T14:37:19.757" v="8349" actId="26606"/>
          <ac:spMkLst>
            <pc:docMk/>
            <pc:sldMk cId="4213428899" sldId="271"/>
            <ac:spMk id="2093" creationId="{758048B4-3F65-4EB9-ABA8-099353BE870F}"/>
          </ac:spMkLst>
        </pc:spChg>
        <pc:spChg chg="add del">
          <ac:chgData name="Swathi Kudva" userId="10f9a211-0006-417b-9e5e-7cd14af137a1" providerId="ADAL" clId="{9EADE71F-1F4D-4742-BB53-C69FF66CB873}" dt="2022-08-15T14:37:19.757" v="8349" actId="26606"/>
          <ac:spMkLst>
            <pc:docMk/>
            <pc:sldMk cId="4213428899" sldId="271"/>
            <ac:spMk id="2094" creationId="{1AE2FDE4-8ECB-4D0B-B871-D4EE526064C4}"/>
          </ac:spMkLst>
        </pc:spChg>
        <pc:spChg chg="add del">
          <ac:chgData name="Swathi Kudva" userId="10f9a211-0006-417b-9e5e-7cd14af137a1" providerId="ADAL" clId="{9EADE71F-1F4D-4742-BB53-C69FF66CB873}" dt="2022-08-15T14:37:23.185" v="8351" actId="26606"/>
          <ac:spMkLst>
            <pc:docMk/>
            <pc:sldMk cId="4213428899" sldId="271"/>
            <ac:spMk id="2097" creationId="{9B7AD9F6-8CE7-4299-8FC6-328F4DCD3FF9}"/>
          </ac:spMkLst>
        </pc:spChg>
        <pc:spChg chg="add del">
          <ac:chgData name="Swathi Kudva" userId="10f9a211-0006-417b-9e5e-7cd14af137a1" providerId="ADAL" clId="{9EADE71F-1F4D-4742-BB53-C69FF66CB873}" dt="2022-08-15T14:37:23.185" v="8351" actId="26606"/>
          <ac:spMkLst>
            <pc:docMk/>
            <pc:sldMk cId="4213428899" sldId="271"/>
            <ac:spMk id="2098" creationId="{F49775AF-8896-43EE-92C6-83497D6DC56F}"/>
          </ac:spMkLst>
        </pc:spChg>
        <pc:spChg chg="add del">
          <ac:chgData name="Swathi Kudva" userId="10f9a211-0006-417b-9e5e-7cd14af137a1" providerId="ADAL" clId="{9EADE71F-1F4D-4742-BB53-C69FF66CB873}" dt="2022-08-15T14:37:23.898" v="8353" actId="26606"/>
          <ac:spMkLst>
            <pc:docMk/>
            <pc:sldMk cId="4213428899" sldId="271"/>
            <ac:spMk id="2100" creationId="{7D9D36D6-2AC5-46A1-A849-4C82D5264A3A}"/>
          </ac:spMkLst>
        </pc:spChg>
        <pc:spChg chg="add">
          <ac:chgData name="Swathi Kudva" userId="10f9a211-0006-417b-9e5e-7cd14af137a1" providerId="ADAL" clId="{9EADE71F-1F4D-4742-BB53-C69FF66CB873}" dt="2022-08-15T14:37:23.906" v="8354" actId="26606"/>
          <ac:spMkLst>
            <pc:docMk/>
            <pc:sldMk cId="4213428899" sldId="271"/>
            <ac:spMk id="2102" creationId="{B9951BD9-0868-4CDB-ACD6-9C4209B5E412}"/>
          </ac:spMkLst>
        </pc:spChg>
        <pc:grpChg chg="add del">
          <ac:chgData name="Swathi Kudva" userId="10f9a211-0006-417b-9e5e-7cd14af137a1" providerId="ADAL" clId="{9EADE71F-1F4D-4742-BB53-C69FF66CB873}" dt="2022-08-15T14:37:19.757" v="8349" actId="26606"/>
          <ac:grpSpMkLst>
            <pc:docMk/>
            <pc:sldMk cId="4213428899" sldId="271"/>
            <ac:grpSpMk id="2070" creationId="{18488D89-E3BB-4E60-BF44-5F0BE92E3F13}"/>
          </ac:grpSpMkLst>
        </pc:grpChg>
        <pc:grpChg chg="add del">
          <ac:chgData name="Swathi Kudva" userId="10f9a211-0006-417b-9e5e-7cd14af137a1" providerId="ADAL" clId="{9EADE71F-1F4D-4742-BB53-C69FF66CB873}" dt="2022-08-15T14:37:17.147" v="8345" actId="26606"/>
          <ac:grpSpMkLst>
            <pc:docMk/>
            <pc:sldMk cId="4213428899" sldId="271"/>
            <ac:grpSpMk id="2076" creationId="{8FC90B1E-0223-4440-AF22-8F32F6F0C7D2}"/>
          </ac:grpSpMkLst>
        </pc:grpChg>
        <pc:grpChg chg="add del">
          <ac:chgData name="Swathi Kudva" userId="10f9a211-0006-417b-9e5e-7cd14af137a1" providerId="ADAL" clId="{9EADE71F-1F4D-4742-BB53-C69FF66CB873}" dt="2022-08-15T14:37:17.147" v="8345" actId="26606"/>
          <ac:grpSpMkLst>
            <pc:docMk/>
            <pc:sldMk cId="4213428899" sldId="271"/>
            <ac:grpSpMk id="2081" creationId="{ACF597F8-76AA-44FA-8E6A-06223B66C0DD}"/>
          </ac:grpSpMkLst>
        </pc:grpChg>
        <pc:grpChg chg="add del">
          <ac:chgData name="Swathi Kudva" userId="10f9a211-0006-417b-9e5e-7cd14af137a1" providerId="ADAL" clId="{9EADE71F-1F4D-4742-BB53-C69FF66CB873}" dt="2022-08-15T14:37:17.147" v="8345" actId="26606"/>
          <ac:grpSpMkLst>
            <pc:docMk/>
            <pc:sldMk cId="4213428899" sldId="271"/>
            <ac:grpSpMk id="2084" creationId="{11CE155D-684B-4F5E-B835-C52765E310E7}"/>
          </ac:grpSpMkLst>
        </pc:grpChg>
        <pc:picChg chg="mod ord">
          <ac:chgData name="Swathi Kudva" userId="10f9a211-0006-417b-9e5e-7cd14af137a1" providerId="ADAL" clId="{9EADE71F-1F4D-4742-BB53-C69FF66CB873}" dt="2022-08-15T14:37:23.906" v="8354" actId="26606"/>
          <ac:picMkLst>
            <pc:docMk/>
            <pc:sldMk cId="4213428899" sldId="271"/>
            <ac:picMk id="2050" creationId="{46581DED-9417-5DB9-5128-F2B2EC88A224}"/>
          </ac:picMkLst>
        </pc:picChg>
        <pc:cxnChg chg="add del">
          <ac:chgData name="Swathi Kudva" userId="10f9a211-0006-417b-9e5e-7cd14af137a1" providerId="ADAL" clId="{9EADE71F-1F4D-4742-BB53-C69FF66CB873}" dt="2022-08-15T14:37:19.757" v="8349" actId="26606"/>
          <ac:cxnSpMkLst>
            <pc:docMk/>
            <pc:sldMk cId="4213428899" sldId="271"/>
            <ac:cxnSpMk id="2068" creationId="{3BB22FAF-4B4F-40B1-97FF-67CD036C89D0}"/>
          </ac:cxnSpMkLst>
        </pc:cxnChg>
        <pc:cxnChg chg="add del">
          <ac:chgData name="Swathi Kudva" userId="10f9a211-0006-417b-9e5e-7cd14af137a1" providerId="ADAL" clId="{9EADE71F-1F4D-4742-BB53-C69FF66CB873}" dt="2022-08-15T14:37:19.757" v="8349" actId="26606"/>
          <ac:cxnSpMkLst>
            <pc:docMk/>
            <pc:sldMk cId="4213428899" sldId="271"/>
            <ac:cxnSpMk id="2095" creationId="{3C86DB23-FEFE-4C3A-88FA-8E855AB1EEBB}"/>
          </ac:cxnSpMkLst>
        </pc:cxnChg>
      </pc:sldChg>
      <pc:sldChg chg="modSp mod">
        <pc:chgData name="Swathi Kudva" userId="10f9a211-0006-417b-9e5e-7cd14af137a1" providerId="ADAL" clId="{9EADE71F-1F4D-4742-BB53-C69FF66CB873}" dt="2022-08-16T09:56:44.888" v="8741" actId="1036"/>
        <pc:sldMkLst>
          <pc:docMk/>
          <pc:sldMk cId="804453485" sldId="272"/>
        </pc:sldMkLst>
        <pc:spChg chg="mod">
          <ac:chgData name="Swathi Kudva" userId="10f9a211-0006-417b-9e5e-7cd14af137a1" providerId="ADAL" clId="{9EADE71F-1F4D-4742-BB53-C69FF66CB873}" dt="2022-08-16T09:56:44.888" v="8741" actId="1036"/>
          <ac:spMkLst>
            <pc:docMk/>
            <pc:sldMk cId="804453485" sldId="272"/>
            <ac:spMk id="17" creationId="{6CBE806E-E9CD-5B27-1351-73957DCA91B3}"/>
          </ac:spMkLst>
        </pc:spChg>
      </pc:sldChg>
      <pc:sldChg chg="modSp mod">
        <pc:chgData name="Swathi Kudva" userId="10f9a211-0006-417b-9e5e-7cd14af137a1" providerId="ADAL" clId="{9EADE71F-1F4D-4742-BB53-C69FF66CB873}" dt="2022-08-06T07:31:45.152" v="22" actId="108"/>
        <pc:sldMkLst>
          <pc:docMk/>
          <pc:sldMk cId="1701027681" sldId="273"/>
        </pc:sldMkLst>
        <pc:spChg chg="mod">
          <ac:chgData name="Swathi Kudva" userId="10f9a211-0006-417b-9e5e-7cd14af137a1" providerId="ADAL" clId="{9EADE71F-1F4D-4742-BB53-C69FF66CB873}" dt="2022-08-06T07:31:45.152" v="22" actId="108"/>
          <ac:spMkLst>
            <pc:docMk/>
            <pc:sldMk cId="1701027681" sldId="273"/>
            <ac:spMk id="3" creationId="{010A7B01-0A19-176A-B27E-365F85D32F90}"/>
          </ac:spMkLst>
        </pc:spChg>
      </pc:sldChg>
      <pc:sldChg chg="modSp mod addCm delCm">
        <pc:chgData name="Swathi Kudva" userId="10f9a211-0006-417b-9e5e-7cd14af137a1" providerId="ADAL" clId="{9EADE71F-1F4D-4742-BB53-C69FF66CB873}" dt="2022-08-16T14:34:18.340" v="10118"/>
        <pc:sldMkLst>
          <pc:docMk/>
          <pc:sldMk cId="482803474" sldId="274"/>
        </pc:sldMkLst>
        <pc:spChg chg="mod">
          <ac:chgData name="Swathi Kudva" userId="10f9a211-0006-417b-9e5e-7cd14af137a1" providerId="ADAL" clId="{9EADE71F-1F4D-4742-BB53-C69FF66CB873}" dt="2022-08-09T16:34:43.410" v="6303" actId="20577"/>
          <ac:spMkLst>
            <pc:docMk/>
            <pc:sldMk cId="482803474" sldId="274"/>
            <ac:spMk id="2" creationId="{14BF89B8-7ED2-1949-C568-FF50933B9B14}"/>
          </ac:spMkLst>
        </pc:spChg>
        <pc:spChg chg="mod">
          <ac:chgData name="Swathi Kudva" userId="10f9a211-0006-417b-9e5e-7cd14af137a1" providerId="ADAL" clId="{9EADE71F-1F4D-4742-BB53-C69FF66CB873}" dt="2022-08-09T17:45:46.235" v="6429" actId="20577"/>
          <ac:spMkLst>
            <pc:docMk/>
            <pc:sldMk cId="482803474" sldId="274"/>
            <ac:spMk id="3" creationId="{95B6DC1F-8CE5-983D-2833-AEE6B261F3F4}"/>
          </ac:spMkLst>
        </pc:spChg>
      </pc:sldChg>
      <pc:sldChg chg="modSp mod">
        <pc:chgData name="Swathi Kudva" userId="10f9a211-0006-417b-9e5e-7cd14af137a1" providerId="ADAL" clId="{9EADE71F-1F4D-4742-BB53-C69FF66CB873}" dt="2022-08-17T08:46:34.011" v="11152" actId="208"/>
        <pc:sldMkLst>
          <pc:docMk/>
          <pc:sldMk cId="3888542872" sldId="275"/>
        </pc:sldMkLst>
        <pc:picChg chg="mod">
          <ac:chgData name="Swathi Kudva" userId="10f9a211-0006-417b-9e5e-7cd14af137a1" providerId="ADAL" clId="{9EADE71F-1F4D-4742-BB53-C69FF66CB873}" dt="2022-08-17T08:46:34.011" v="11152" actId="208"/>
          <ac:picMkLst>
            <pc:docMk/>
            <pc:sldMk cId="3888542872" sldId="275"/>
            <ac:picMk id="6" creationId="{21D4F548-3CAE-6AF8-F6D5-C04A5BEBB82D}"/>
          </ac:picMkLst>
        </pc:picChg>
      </pc:sldChg>
      <pc:sldChg chg="modSp mod">
        <pc:chgData name="Swathi Kudva" userId="10f9a211-0006-417b-9e5e-7cd14af137a1" providerId="ADAL" clId="{9EADE71F-1F4D-4742-BB53-C69FF66CB873}" dt="2022-08-06T13:22:47.450" v="70" actId="5793"/>
        <pc:sldMkLst>
          <pc:docMk/>
          <pc:sldMk cId="2709481952" sldId="277"/>
        </pc:sldMkLst>
        <pc:spChg chg="mod">
          <ac:chgData name="Swathi Kudva" userId="10f9a211-0006-417b-9e5e-7cd14af137a1" providerId="ADAL" clId="{9EADE71F-1F4D-4742-BB53-C69FF66CB873}" dt="2022-08-06T13:22:47.450" v="70" actId="5793"/>
          <ac:spMkLst>
            <pc:docMk/>
            <pc:sldMk cId="2709481952" sldId="277"/>
            <ac:spMk id="3" creationId="{226B6881-EE10-429D-8B94-689B75F0B3C3}"/>
          </ac:spMkLst>
        </pc:spChg>
      </pc:sldChg>
      <pc:sldChg chg="modSp mod">
        <pc:chgData name="Swathi Kudva" userId="10f9a211-0006-417b-9e5e-7cd14af137a1" providerId="ADAL" clId="{9EADE71F-1F4D-4742-BB53-C69FF66CB873}" dt="2022-08-16T14:13:41.459" v="9453" actId="20577"/>
        <pc:sldMkLst>
          <pc:docMk/>
          <pc:sldMk cId="686592618" sldId="278"/>
        </pc:sldMkLst>
        <pc:spChg chg="mod">
          <ac:chgData name="Swathi Kudva" userId="10f9a211-0006-417b-9e5e-7cd14af137a1" providerId="ADAL" clId="{9EADE71F-1F4D-4742-BB53-C69FF66CB873}" dt="2022-08-16T14:13:41.459" v="9453" actId="20577"/>
          <ac:spMkLst>
            <pc:docMk/>
            <pc:sldMk cId="686592618" sldId="278"/>
            <ac:spMk id="3" creationId="{7E6BBCE2-B268-B035-9612-E88A81CD947E}"/>
          </ac:spMkLst>
        </pc:spChg>
      </pc:sldChg>
      <pc:sldChg chg="modSp mod">
        <pc:chgData name="Swathi Kudva" userId="10f9a211-0006-417b-9e5e-7cd14af137a1" providerId="ADAL" clId="{9EADE71F-1F4D-4742-BB53-C69FF66CB873}" dt="2022-08-17T18:01:34.597" v="11792" actId="20577"/>
        <pc:sldMkLst>
          <pc:docMk/>
          <pc:sldMk cId="2831706327" sldId="279"/>
        </pc:sldMkLst>
        <pc:spChg chg="mod">
          <ac:chgData name="Swathi Kudva" userId="10f9a211-0006-417b-9e5e-7cd14af137a1" providerId="ADAL" clId="{9EADE71F-1F4D-4742-BB53-C69FF66CB873}" dt="2022-08-17T18:01:34.597" v="11792" actId="20577"/>
          <ac:spMkLst>
            <pc:docMk/>
            <pc:sldMk cId="2831706327" sldId="279"/>
            <ac:spMk id="3" creationId="{AE2DB003-2EA6-4DBB-10BD-8425CA6BBED9}"/>
          </ac:spMkLst>
        </pc:spChg>
      </pc:sldChg>
      <pc:sldChg chg="modSp mod">
        <pc:chgData name="Swathi Kudva" userId="10f9a211-0006-417b-9e5e-7cd14af137a1" providerId="ADAL" clId="{9EADE71F-1F4D-4742-BB53-C69FF66CB873}" dt="2022-08-17T03:53:46.858" v="10886" actId="208"/>
        <pc:sldMkLst>
          <pc:docMk/>
          <pc:sldMk cId="3378866890" sldId="280"/>
        </pc:sldMkLst>
        <pc:picChg chg="mod">
          <ac:chgData name="Swathi Kudva" userId="10f9a211-0006-417b-9e5e-7cd14af137a1" providerId="ADAL" clId="{9EADE71F-1F4D-4742-BB53-C69FF66CB873}" dt="2022-08-17T03:53:46.858" v="10886" actId="208"/>
          <ac:picMkLst>
            <pc:docMk/>
            <pc:sldMk cId="3378866890" sldId="280"/>
            <ac:picMk id="5" creationId="{72F586AE-C88E-7566-4054-C8161BB7920E}"/>
          </ac:picMkLst>
        </pc:picChg>
      </pc:sldChg>
      <pc:sldChg chg="addSp delSp modSp mod setBg">
        <pc:chgData name="Swathi Kudva" userId="10f9a211-0006-417b-9e5e-7cd14af137a1" providerId="ADAL" clId="{9EADE71F-1F4D-4742-BB53-C69FF66CB873}" dt="2022-08-17T08:22:36.797" v="11138" actId="26606"/>
        <pc:sldMkLst>
          <pc:docMk/>
          <pc:sldMk cId="1840609318" sldId="281"/>
        </pc:sldMkLst>
        <pc:spChg chg="mod">
          <ac:chgData name="Swathi Kudva" userId="10f9a211-0006-417b-9e5e-7cd14af137a1" providerId="ADAL" clId="{9EADE71F-1F4D-4742-BB53-C69FF66CB873}" dt="2022-08-17T08:22:36.797" v="11138" actId="26606"/>
          <ac:spMkLst>
            <pc:docMk/>
            <pc:sldMk cId="1840609318" sldId="281"/>
            <ac:spMk id="2" creationId="{D0D3012B-799D-3E32-2527-CB5D90971E4F}"/>
          </ac:spMkLst>
        </pc:spChg>
        <pc:spChg chg="mod">
          <ac:chgData name="Swathi Kudva" userId="10f9a211-0006-417b-9e5e-7cd14af137a1" providerId="ADAL" clId="{9EADE71F-1F4D-4742-BB53-C69FF66CB873}" dt="2022-08-17T08:22:36.797" v="11138" actId="26606"/>
          <ac:spMkLst>
            <pc:docMk/>
            <pc:sldMk cId="1840609318" sldId="281"/>
            <ac:spMk id="3" creationId="{D0FB0194-F245-DD2E-47A5-7896F21449E5}"/>
          </ac:spMkLst>
        </pc:spChg>
        <pc:spChg chg="add del">
          <ac:chgData name="Swathi Kudva" userId="10f9a211-0006-417b-9e5e-7cd14af137a1" providerId="ADAL" clId="{9EADE71F-1F4D-4742-BB53-C69FF66CB873}" dt="2022-08-17T08:22:36.781" v="11137" actId="26606"/>
          <ac:spMkLst>
            <pc:docMk/>
            <pc:sldMk cId="1840609318" sldId="281"/>
            <ac:spMk id="8" creationId="{327D73B4-9F5C-4A64-A179-51B9500CB8B5}"/>
          </ac:spMkLst>
        </pc:spChg>
        <pc:spChg chg="add del">
          <ac:chgData name="Swathi Kudva" userId="10f9a211-0006-417b-9e5e-7cd14af137a1" providerId="ADAL" clId="{9EADE71F-1F4D-4742-BB53-C69FF66CB873}" dt="2022-08-17T08:22:36.781" v="11137" actId="26606"/>
          <ac:spMkLst>
            <pc:docMk/>
            <pc:sldMk cId="1840609318" sldId="281"/>
            <ac:spMk id="10" creationId="{C1F06963-6374-4B48-844F-071A9BAAAE02}"/>
          </ac:spMkLst>
        </pc:spChg>
        <pc:spChg chg="add del">
          <ac:chgData name="Swathi Kudva" userId="10f9a211-0006-417b-9e5e-7cd14af137a1" providerId="ADAL" clId="{9EADE71F-1F4D-4742-BB53-C69FF66CB873}" dt="2022-08-17T08:22:36.781" v="11137" actId="26606"/>
          <ac:spMkLst>
            <pc:docMk/>
            <pc:sldMk cId="1840609318" sldId="281"/>
            <ac:spMk id="12" creationId="{6CB927A4-E432-4310-9CD5-E89FF5063179}"/>
          </ac:spMkLst>
        </pc:spChg>
        <pc:spChg chg="add del">
          <ac:chgData name="Swathi Kudva" userId="10f9a211-0006-417b-9e5e-7cd14af137a1" providerId="ADAL" clId="{9EADE71F-1F4D-4742-BB53-C69FF66CB873}" dt="2022-08-17T08:22:36.781" v="11137" actId="26606"/>
          <ac:spMkLst>
            <pc:docMk/>
            <pc:sldMk cId="1840609318" sldId="281"/>
            <ac:spMk id="14" creationId="{1453BF6C-B012-48B7-B4E8-6D7AC7C27D02}"/>
          </ac:spMkLst>
        </pc:spChg>
        <pc:spChg chg="add del">
          <ac:chgData name="Swathi Kudva" userId="10f9a211-0006-417b-9e5e-7cd14af137a1" providerId="ADAL" clId="{9EADE71F-1F4D-4742-BB53-C69FF66CB873}" dt="2022-08-17T08:22:36.781" v="11137" actId="26606"/>
          <ac:spMkLst>
            <pc:docMk/>
            <pc:sldMk cId="1840609318" sldId="281"/>
            <ac:spMk id="16" creationId="{E3020543-B24B-4EC4-8FFC-8DD88EEA91A8}"/>
          </ac:spMkLst>
        </pc:spChg>
        <pc:spChg chg="add">
          <ac:chgData name="Swathi Kudva" userId="10f9a211-0006-417b-9e5e-7cd14af137a1" providerId="ADAL" clId="{9EADE71F-1F4D-4742-BB53-C69FF66CB873}" dt="2022-08-17T08:22:36.797" v="11138" actId="26606"/>
          <ac:spMkLst>
            <pc:docMk/>
            <pc:sldMk cId="1840609318" sldId="281"/>
            <ac:spMk id="37" creationId="{1E234CF4-802C-4AA1-B540-36C3B838C462}"/>
          </ac:spMkLst>
        </pc:spChg>
        <pc:spChg chg="add">
          <ac:chgData name="Swathi Kudva" userId="10f9a211-0006-417b-9e5e-7cd14af137a1" providerId="ADAL" clId="{9EADE71F-1F4D-4742-BB53-C69FF66CB873}" dt="2022-08-17T08:22:36.797" v="11138" actId="26606"/>
          <ac:spMkLst>
            <pc:docMk/>
            <pc:sldMk cId="1840609318" sldId="281"/>
            <ac:spMk id="38" creationId="{A5271697-90F1-4A23-8EF2-0179F2EAFACB}"/>
          </ac:spMkLst>
        </pc:spChg>
        <pc:spChg chg="add">
          <ac:chgData name="Swathi Kudva" userId="10f9a211-0006-417b-9e5e-7cd14af137a1" providerId="ADAL" clId="{9EADE71F-1F4D-4742-BB53-C69FF66CB873}" dt="2022-08-17T08:22:36.797" v="11138" actId="26606"/>
          <ac:spMkLst>
            <pc:docMk/>
            <pc:sldMk cId="1840609318" sldId="281"/>
            <ac:spMk id="39" creationId="{D9F5512A-48E1-4C07-B75E-3CCC517B6804}"/>
          </ac:spMkLst>
        </pc:spChg>
        <pc:spChg chg="add">
          <ac:chgData name="Swathi Kudva" userId="10f9a211-0006-417b-9e5e-7cd14af137a1" providerId="ADAL" clId="{9EADE71F-1F4D-4742-BB53-C69FF66CB873}" dt="2022-08-17T08:22:36.797" v="11138" actId="26606"/>
          <ac:spMkLst>
            <pc:docMk/>
            <pc:sldMk cId="1840609318" sldId="281"/>
            <ac:spMk id="40" creationId="{9D800584-727A-48CF-8223-244AD9717CAA}"/>
          </ac:spMkLst>
        </pc:spChg>
        <pc:grpChg chg="add">
          <ac:chgData name="Swathi Kudva" userId="10f9a211-0006-417b-9e5e-7cd14af137a1" providerId="ADAL" clId="{9EADE71F-1F4D-4742-BB53-C69FF66CB873}" dt="2022-08-17T08:22:36.797" v="11138" actId="26606"/>
          <ac:grpSpMkLst>
            <pc:docMk/>
            <pc:sldMk cId="1840609318" sldId="281"/>
            <ac:grpSpMk id="41" creationId="{B0CED441-B73B-4907-9AF2-614CEAC6A182}"/>
          </ac:grpSpMkLst>
        </pc:grpChg>
        <pc:cxnChg chg="add del">
          <ac:chgData name="Swathi Kudva" userId="10f9a211-0006-417b-9e5e-7cd14af137a1" providerId="ADAL" clId="{9EADE71F-1F4D-4742-BB53-C69FF66CB873}" dt="2022-08-17T08:22:36.781" v="11137" actId="26606"/>
          <ac:cxnSpMkLst>
            <pc:docMk/>
            <pc:sldMk cId="1840609318" sldId="281"/>
            <ac:cxnSpMk id="18" creationId="{C49DA8F6-BCC1-4447-B54C-57856834B94B}"/>
          </ac:cxnSpMkLst>
        </pc:cxnChg>
      </pc:sldChg>
      <pc:sldChg chg="addSp modSp mod setBg">
        <pc:chgData name="Swathi Kudva" userId="10f9a211-0006-417b-9e5e-7cd14af137a1" providerId="ADAL" clId="{9EADE71F-1F4D-4742-BB53-C69FF66CB873}" dt="2022-08-17T08:45:26.986" v="11141" actId="26606"/>
        <pc:sldMkLst>
          <pc:docMk/>
          <pc:sldMk cId="2722446477" sldId="282"/>
        </pc:sldMkLst>
        <pc:spChg chg="mod">
          <ac:chgData name="Swathi Kudva" userId="10f9a211-0006-417b-9e5e-7cd14af137a1" providerId="ADAL" clId="{9EADE71F-1F4D-4742-BB53-C69FF66CB873}" dt="2022-08-17T08:45:26.986" v="11141" actId="26606"/>
          <ac:spMkLst>
            <pc:docMk/>
            <pc:sldMk cId="2722446477" sldId="282"/>
            <ac:spMk id="3" creationId="{9D134A6B-939D-D88B-234B-F14D3315A231}"/>
          </ac:spMkLst>
        </pc:spChg>
        <pc:spChg chg="add">
          <ac:chgData name="Swathi Kudva" userId="10f9a211-0006-417b-9e5e-7cd14af137a1" providerId="ADAL" clId="{9EADE71F-1F4D-4742-BB53-C69FF66CB873}" dt="2022-08-17T08:45:26.986" v="11141" actId="26606"/>
          <ac:spMkLst>
            <pc:docMk/>
            <pc:sldMk cId="2722446477" sldId="282"/>
            <ac:spMk id="8" creationId="{2B566528-1B12-4246-9431-5C2D7D081168}"/>
          </ac:spMkLst>
        </pc:spChg>
        <pc:spChg chg="add">
          <ac:chgData name="Swathi Kudva" userId="10f9a211-0006-417b-9e5e-7cd14af137a1" providerId="ADAL" clId="{9EADE71F-1F4D-4742-BB53-C69FF66CB873}" dt="2022-08-17T08:45:26.986" v="11141" actId="26606"/>
          <ac:spMkLst>
            <pc:docMk/>
            <pc:sldMk cId="2722446477" sldId="282"/>
            <ac:spMk id="10" creationId="{2E80C965-DB6D-4F81-9E9E-B027384D0BD6}"/>
          </ac:spMkLst>
        </pc:spChg>
        <pc:spChg chg="add">
          <ac:chgData name="Swathi Kudva" userId="10f9a211-0006-417b-9e5e-7cd14af137a1" providerId="ADAL" clId="{9EADE71F-1F4D-4742-BB53-C69FF66CB873}" dt="2022-08-17T08:45:26.986" v="11141" actId="26606"/>
          <ac:spMkLst>
            <pc:docMk/>
            <pc:sldMk cId="2722446477" sldId="282"/>
            <ac:spMk id="12" creationId="{A580F890-B085-4E95-96AA-55AEBEC5CE6E}"/>
          </ac:spMkLst>
        </pc:spChg>
        <pc:spChg chg="add">
          <ac:chgData name="Swathi Kudva" userId="10f9a211-0006-417b-9e5e-7cd14af137a1" providerId="ADAL" clId="{9EADE71F-1F4D-4742-BB53-C69FF66CB873}" dt="2022-08-17T08:45:26.986" v="11141" actId="26606"/>
          <ac:spMkLst>
            <pc:docMk/>
            <pc:sldMk cId="2722446477" sldId="282"/>
            <ac:spMk id="14" creationId="{D3F51FEB-38FB-4F6C-9F7B-2F2AFAB65463}"/>
          </ac:spMkLst>
        </pc:spChg>
        <pc:spChg chg="add">
          <ac:chgData name="Swathi Kudva" userId="10f9a211-0006-417b-9e5e-7cd14af137a1" providerId="ADAL" clId="{9EADE71F-1F4D-4742-BB53-C69FF66CB873}" dt="2022-08-17T08:45:26.986" v="11141" actId="26606"/>
          <ac:spMkLst>
            <pc:docMk/>
            <pc:sldMk cId="2722446477" sldId="282"/>
            <ac:spMk id="16" creationId="{1E547BA6-BAE0-43BB-A7CA-60F69CE252F0}"/>
          </ac:spMkLst>
        </pc:spChg>
      </pc:sldChg>
      <pc:sldChg chg="addSp delSp modSp mod setBg">
        <pc:chgData name="Swathi Kudva" userId="10f9a211-0006-417b-9e5e-7cd14af137a1" providerId="ADAL" clId="{9EADE71F-1F4D-4742-BB53-C69FF66CB873}" dt="2022-08-17T08:46:19.376" v="11151" actId="26606"/>
        <pc:sldMkLst>
          <pc:docMk/>
          <pc:sldMk cId="2288385912" sldId="283"/>
        </pc:sldMkLst>
        <pc:spChg chg="mod">
          <ac:chgData name="Swathi Kudva" userId="10f9a211-0006-417b-9e5e-7cd14af137a1" providerId="ADAL" clId="{9EADE71F-1F4D-4742-BB53-C69FF66CB873}" dt="2022-08-17T08:46:19.376" v="11151" actId="26606"/>
          <ac:spMkLst>
            <pc:docMk/>
            <pc:sldMk cId="2288385912" sldId="283"/>
            <ac:spMk id="2" creationId="{D919FEE4-DF19-8AC6-4853-920412E06627}"/>
          </ac:spMkLst>
        </pc:spChg>
        <pc:spChg chg="add del">
          <ac:chgData name="Swathi Kudva" userId="10f9a211-0006-417b-9e5e-7cd14af137a1" providerId="ADAL" clId="{9EADE71F-1F4D-4742-BB53-C69FF66CB873}" dt="2022-08-17T08:46:19.376" v="11151" actId="26606"/>
          <ac:spMkLst>
            <pc:docMk/>
            <pc:sldMk cId="2288385912" sldId="283"/>
            <ac:spMk id="3" creationId="{ADF48590-CCA5-250D-E32D-769A2519627F}"/>
          </ac:spMkLst>
        </pc:spChg>
        <pc:spChg chg="add del">
          <ac:chgData name="Swathi Kudva" userId="10f9a211-0006-417b-9e5e-7cd14af137a1" providerId="ADAL" clId="{9EADE71F-1F4D-4742-BB53-C69FF66CB873}" dt="2022-08-17T08:46:12.835" v="11146" actId="26606"/>
          <ac:spMkLst>
            <pc:docMk/>
            <pc:sldMk cId="2288385912" sldId="283"/>
            <ac:spMk id="9" creationId="{2659FDB4-FCBE-4A89-B46D-43D4FA54464D}"/>
          </ac:spMkLst>
        </pc:spChg>
        <pc:spChg chg="add del">
          <ac:chgData name="Swathi Kudva" userId="10f9a211-0006-417b-9e5e-7cd14af137a1" providerId="ADAL" clId="{9EADE71F-1F4D-4742-BB53-C69FF66CB873}" dt="2022-08-17T08:46:19.369" v="11150" actId="26606"/>
          <ac:spMkLst>
            <pc:docMk/>
            <pc:sldMk cId="2288385912" sldId="283"/>
            <ac:spMk id="10" creationId="{2B566528-1B12-4246-9431-5C2D7D081168}"/>
          </ac:spMkLst>
        </pc:spChg>
        <pc:spChg chg="add del">
          <ac:chgData name="Swathi Kudva" userId="10f9a211-0006-417b-9e5e-7cd14af137a1" providerId="ADAL" clId="{9EADE71F-1F4D-4742-BB53-C69FF66CB873}" dt="2022-08-17T08:46:13.560" v="11148" actId="26606"/>
          <ac:spMkLst>
            <pc:docMk/>
            <pc:sldMk cId="2288385912" sldId="283"/>
            <ac:spMk id="13" creationId="{2659FDB4-FCBE-4A89-B46D-43D4FA54464D}"/>
          </ac:spMkLst>
        </pc:spChg>
        <pc:spChg chg="add del">
          <ac:chgData name="Swathi Kudva" userId="10f9a211-0006-417b-9e5e-7cd14af137a1" providerId="ADAL" clId="{9EADE71F-1F4D-4742-BB53-C69FF66CB873}" dt="2022-08-17T08:46:19.369" v="11150" actId="26606"/>
          <ac:spMkLst>
            <pc:docMk/>
            <pc:sldMk cId="2288385912" sldId="283"/>
            <ac:spMk id="21" creationId="{ADF48590-CCA5-250D-E32D-769A2519627F}"/>
          </ac:spMkLst>
        </pc:spChg>
        <pc:spChg chg="add">
          <ac:chgData name="Swathi Kudva" userId="10f9a211-0006-417b-9e5e-7cd14af137a1" providerId="ADAL" clId="{9EADE71F-1F4D-4742-BB53-C69FF66CB873}" dt="2022-08-17T08:46:19.376" v="11151" actId="26606"/>
          <ac:spMkLst>
            <pc:docMk/>
            <pc:sldMk cId="2288385912" sldId="283"/>
            <ac:spMk id="23" creationId="{ADF48590-CCA5-250D-E32D-769A2519627F}"/>
          </ac:spMkLst>
        </pc:spChg>
        <pc:spChg chg="add">
          <ac:chgData name="Swathi Kudva" userId="10f9a211-0006-417b-9e5e-7cd14af137a1" providerId="ADAL" clId="{9EADE71F-1F4D-4742-BB53-C69FF66CB873}" dt="2022-08-17T08:46:19.376" v="11151" actId="26606"/>
          <ac:spMkLst>
            <pc:docMk/>
            <pc:sldMk cId="2288385912" sldId="283"/>
            <ac:spMk id="25" creationId="{C413D172-8B6A-47F5-9813-DE455773F3FB}"/>
          </ac:spMkLst>
        </pc:spChg>
        <pc:grpChg chg="add del">
          <ac:chgData name="Swathi Kudva" userId="10f9a211-0006-417b-9e5e-7cd14af137a1" providerId="ADAL" clId="{9EADE71F-1F4D-4742-BB53-C69FF66CB873}" dt="2022-08-17T08:46:19.369" v="11150" actId="26606"/>
          <ac:grpSpMkLst>
            <pc:docMk/>
            <pc:sldMk cId="2288385912" sldId="283"/>
            <ac:grpSpMk id="12" creationId="{4724F874-E407-41A5-918C-1CF5DF5269E1}"/>
          </ac:grpSpMkLst>
        </pc:grpChg>
        <pc:grpChg chg="add del">
          <ac:chgData name="Swathi Kudva" userId="10f9a211-0006-417b-9e5e-7cd14af137a1" providerId="ADAL" clId="{9EADE71F-1F4D-4742-BB53-C69FF66CB873}" dt="2022-08-17T08:46:19.369" v="11150" actId="26606"/>
          <ac:grpSpMkLst>
            <pc:docMk/>
            <pc:sldMk cId="2288385912" sldId="283"/>
            <ac:grpSpMk id="16" creationId="{DC8D6E3B-FFED-480F-941D-FE376375B8B7}"/>
          </ac:grpSpMkLst>
        </pc:grpChg>
        <pc:graphicFrameChg chg="add del">
          <ac:chgData name="Swathi Kudva" userId="10f9a211-0006-417b-9e5e-7cd14af137a1" providerId="ADAL" clId="{9EADE71F-1F4D-4742-BB53-C69FF66CB873}" dt="2022-08-17T08:46:12.835" v="11146" actId="26606"/>
          <ac:graphicFrameMkLst>
            <pc:docMk/>
            <pc:sldMk cId="2288385912" sldId="283"/>
            <ac:graphicFrameMk id="5" creationId="{035ACD7E-0AB4-E405-5C43-9C3C17E720B8}"/>
          </ac:graphicFrameMkLst>
        </pc:graphicFrameChg>
        <pc:graphicFrameChg chg="add del">
          <ac:chgData name="Swathi Kudva" userId="10f9a211-0006-417b-9e5e-7cd14af137a1" providerId="ADAL" clId="{9EADE71F-1F4D-4742-BB53-C69FF66CB873}" dt="2022-08-17T08:46:13.560" v="11148" actId="26606"/>
          <ac:graphicFrameMkLst>
            <pc:docMk/>
            <pc:sldMk cId="2288385912" sldId="283"/>
            <ac:graphicFrameMk id="15" creationId="{6D32A933-59E3-7583-9661-11E885CD9921}"/>
          </ac:graphicFrameMkLst>
        </pc:graphicFrameChg>
        <pc:picChg chg="add del">
          <ac:chgData name="Swathi Kudva" userId="10f9a211-0006-417b-9e5e-7cd14af137a1" providerId="ADAL" clId="{9EADE71F-1F4D-4742-BB53-C69FF66CB873}" dt="2022-08-17T08:46:19.369" v="11150" actId="26606"/>
          <ac:picMkLst>
            <pc:docMk/>
            <pc:sldMk cId="2288385912" sldId="283"/>
            <ac:picMk id="7" creationId="{5087B629-4365-3769-6458-DD9B1604BD63}"/>
          </ac:picMkLst>
        </pc:picChg>
        <pc:picChg chg="add">
          <ac:chgData name="Swathi Kudva" userId="10f9a211-0006-417b-9e5e-7cd14af137a1" providerId="ADAL" clId="{9EADE71F-1F4D-4742-BB53-C69FF66CB873}" dt="2022-08-17T08:46:19.376" v="11151" actId="26606"/>
          <ac:picMkLst>
            <pc:docMk/>
            <pc:sldMk cId="2288385912" sldId="283"/>
            <ac:picMk id="24" creationId="{CDA5414B-9BAC-4BFB-F5EB-3BAFBC2CA5FF}"/>
          </ac:picMkLst>
        </pc:picChg>
        <pc:cxnChg chg="add del">
          <ac:chgData name="Swathi Kudva" userId="10f9a211-0006-417b-9e5e-7cd14af137a1" providerId="ADAL" clId="{9EADE71F-1F4D-4742-BB53-C69FF66CB873}" dt="2022-08-17T08:46:12.835" v="11146" actId="26606"/>
          <ac:cxnSpMkLst>
            <pc:docMk/>
            <pc:sldMk cId="2288385912" sldId="283"/>
            <ac:cxnSpMk id="11" creationId="{C8F51B3F-8331-4E4A-AE96-D47B1006EEAD}"/>
          </ac:cxnSpMkLst>
        </pc:cxnChg>
        <pc:cxnChg chg="add del">
          <ac:chgData name="Swathi Kudva" userId="10f9a211-0006-417b-9e5e-7cd14af137a1" providerId="ADAL" clId="{9EADE71F-1F4D-4742-BB53-C69FF66CB873}" dt="2022-08-17T08:46:13.560" v="11148" actId="26606"/>
          <ac:cxnSpMkLst>
            <pc:docMk/>
            <pc:sldMk cId="2288385912" sldId="283"/>
            <ac:cxnSpMk id="14" creationId="{C8F51B3F-8331-4E4A-AE96-D47B1006EEAD}"/>
          </ac:cxnSpMkLst>
        </pc:cxnChg>
      </pc:sldChg>
      <pc:sldChg chg="modSp mod">
        <pc:chgData name="Swathi Kudva" userId="10f9a211-0006-417b-9e5e-7cd14af137a1" providerId="ADAL" clId="{9EADE71F-1F4D-4742-BB53-C69FF66CB873}" dt="2022-08-16T13:28:33.813" v="8776" actId="27636"/>
        <pc:sldMkLst>
          <pc:docMk/>
          <pc:sldMk cId="4149424047" sldId="284"/>
        </pc:sldMkLst>
        <pc:spChg chg="mod">
          <ac:chgData name="Swathi Kudva" userId="10f9a211-0006-417b-9e5e-7cd14af137a1" providerId="ADAL" clId="{9EADE71F-1F4D-4742-BB53-C69FF66CB873}" dt="2022-08-16T13:28:33.813" v="8776" actId="27636"/>
          <ac:spMkLst>
            <pc:docMk/>
            <pc:sldMk cId="4149424047" sldId="284"/>
            <ac:spMk id="3" creationId="{59390FBD-B4DC-CB6E-1CD3-505F88200FB0}"/>
          </ac:spMkLst>
        </pc:spChg>
      </pc:sldChg>
      <pc:sldChg chg="modSp new mod">
        <pc:chgData name="Swathi Kudva" userId="10f9a211-0006-417b-9e5e-7cd14af137a1" providerId="ADAL" clId="{9EADE71F-1F4D-4742-BB53-C69FF66CB873}" dt="2022-08-12T07:50:01.448" v="6961" actId="27636"/>
        <pc:sldMkLst>
          <pc:docMk/>
          <pc:sldMk cId="724002836" sldId="285"/>
        </pc:sldMkLst>
        <pc:spChg chg="mod">
          <ac:chgData name="Swathi Kudva" userId="10f9a211-0006-417b-9e5e-7cd14af137a1" providerId="ADAL" clId="{9EADE71F-1F4D-4742-BB53-C69FF66CB873}" dt="2022-08-06T17:56:50.415" v="287" actId="20577"/>
          <ac:spMkLst>
            <pc:docMk/>
            <pc:sldMk cId="724002836" sldId="285"/>
            <ac:spMk id="2" creationId="{C573825D-29CE-EAE4-602C-F3E43EB0916F}"/>
          </ac:spMkLst>
        </pc:spChg>
        <pc:spChg chg="mod">
          <ac:chgData name="Swathi Kudva" userId="10f9a211-0006-417b-9e5e-7cd14af137a1" providerId="ADAL" clId="{9EADE71F-1F4D-4742-BB53-C69FF66CB873}" dt="2022-08-12T07:50:01.448" v="6961" actId="27636"/>
          <ac:spMkLst>
            <pc:docMk/>
            <pc:sldMk cId="724002836" sldId="285"/>
            <ac:spMk id="3" creationId="{F9D5738E-973C-F5D8-F5D6-06002CF2DEEE}"/>
          </ac:spMkLst>
        </pc:spChg>
      </pc:sldChg>
      <pc:sldChg chg="new del">
        <pc:chgData name="Swathi Kudva" userId="10f9a211-0006-417b-9e5e-7cd14af137a1" providerId="ADAL" clId="{9EADE71F-1F4D-4742-BB53-C69FF66CB873}" dt="2022-08-06T17:56:33.495" v="241" actId="680"/>
        <pc:sldMkLst>
          <pc:docMk/>
          <pc:sldMk cId="3337380586" sldId="285"/>
        </pc:sldMkLst>
      </pc:sldChg>
      <pc:sldChg chg="delSp modSp new mod">
        <pc:chgData name="Swathi Kudva" userId="10f9a211-0006-417b-9e5e-7cd14af137a1" providerId="ADAL" clId="{9EADE71F-1F4D-4742-BB53-C69FF66CB873}" dt="2022-08-06T20:25:59.613" v="1381" actId="20577"/>
        <pc:sldMkLst>
          <pc:docMk/>
          <pc:sldMk cId="2597871132" sldId="286"/>
        </pc:sldMkLst>
        <pc:spChg chg="del">
          <ac:chgData name="Swathi Kudva" userId="10f9a211-0006-417b-9e5e-7cd14af137a1" providerId="ADAL" clId="{9EADE71F-1F4D-4742-BB53-C69FF66CB873}" dt="2022-08-06T20:18:48.517" v="929" actId="478"/>
          <ac:spMkLst>
            <pc:docMk/>
            <pc:sldMk cId="2597871132" sldId="286"/>
            <ac:spMk id="2" creationId="{4AFA4CD8-88F6-F3AB-C8ED-D71DF86969DB}"/>
          </ac:spMkLst>
        </pc:spChg>
        <pc:spChg chg="mod">
          <ac:chgData name="Swathi Kudva" userId="10f9a211-0006-417b-9e5e-7cd14af137a1" providerId="ADAL" clId="{9EADE71F-1F4D-4742-BB53-C69FF66CB873}" dt="2022-08-06T20:25:59.613" v="1381" actId="20577"/>
          <ac:spMkLst>
            <pc:docMk/>
            <pc:sldMk cId="2597871132" sldId="286"/>
            <ac:spMk id="3" creationId="{3476AA84-CC07-79B0-D954-43E10C62A631}"/>
          </ac:spMkLst>
        </pc:spChg>
      </pc:sldChg>
      <pc:sldChg chg="addSp delSp modSp new mod">
        <pc:chgData name="Swathi Kudva" userId="10f9a211-0006-417b-9e5e-7cd14af137a1" providerId="ADAL" clId="{9EADE71F-1F4D-4742-BB53-C69FF66CB873}" dt="2022-08-07T09:13:46.033" v="1903"/>
        <pc:sldMkLst>
          <pc:docMk/>
          <pc:sldMk cId="3014939042" sldId="287"/>
        </pc:sldMkLst>
        <pc:spChg chg="del">
          <ac:chgData name="Swathi Kudva" userId="10f9a211-0006-417b-9e5e-7cd14af137a1" providerId="ADAL" clId="{9EADE71F-1F4D-4742-BB53-C69FF66CB873}" dt="2022-08-07T08:33:09.167" v="1716" actId="478"/>
          <ac:spMkLst>
            <pc:docMk/>
            <pc:sldMk cId="3014939042" sldId="287"/>
            <ac:spMk id="2" creationId="{4E6D0CB8-F449-6D88-DFD5-4F4B99017663}"/>
          </ac:spMkLst>
        </pc:spChg>
        <pc:spChg chg="add del mod">
          <ac:chgData name="Swathi Kudva" userId="10f9a211-0006-417b-9e5e-7cd14af137a1" providerId="ADAL" clId="{9EADE71F-1F4D-4742-BB53-C69FF66CB873}" dt="2022-08-07T08:59:56.920" v="1758" actId="21"/>
          <ac:spMkLst>
            <pc:docMk/>
            <pc:sldMk cId="3014939042" sldId="287"/>
            <ac:spMk id="3" creationId="{B688BA1D-9007-79BD-7E1B-86675CABF663}"/>
          </ac:spMkLst>
        </pc:spChg>
        <pc:spChg chg="add del mod">
          <ac:chgData name="Swathi Kudva" userId="10f9a211-0006-417b-9e5e-7cd14af137a1" providerId="ADAL" clId="{9EADE71F-1F4D-4742-BB53-C69FF66CB873}" dt="2022-08-07T08:33:15.511" v="1719"/>
          <ac:spMkLst>
            <pc:docMk/>
            <pc:sldMk cId="3014939042" sldId="287"/>
            <ac:spMk id="4" creationId="{142D1778-D059-9D1B-09AE-55704AEA2E40}"/>
          </ac:spMkLst>
        </pc:spChg>
        <pc:graphicFrameChg chg="add del mod modGraphic">
          <ac:chgData name="Swathi Kudva" userId="10f9a211-0006-417b-9e5e-7cd14af137a1" providerId="ADAL" clId="{9EADE71F-1F4D-4742-BB53-C69FF66CB873}" dt="2022-08-07T09:03:37.834" v="1796" actId="478"/>
          <ac:graphicFrameMkLst>
            <pc:docMk/>
            <pc:sldMk cId="3014939042" sldId="287"/>
            <ac:graphicFrameMk id="5" creationId="{258AF9BE-3896-72BD-9EC8-E1A1BBA74947}"/>
          </ac:graphicFrameMkLst>
        </pc:graphicFrameChg>
        <pc:graphicFrameChg chg="add del mod">
          <ac:chgData name="Swathi Kudva" userId="10f9a211-0006-417b-9e5e-7cd14af137a1" providerId="ADAL" clId="{9EADE71F-1F4D-4742-BB53-C69FF66CB873}" dt="2022-08-07T09:03:00.871" v="1793"/>
          <ac:graphicFrameMkLst>
            <pc:docMk/>
            <pc:sldMk cId="3014939042" sldId="287"/>
            <ac:graphicFrameMk id="6" creationId="{23012EA9-20D7-87D2-21CE-884B34A7F01A}"/>
          </ac:graphicFrameMkLst>
        </pc:graphicFrameChg>
        <pc:graphicFrameChg chg="add mod modGraphic">
          <ac:chgData name="Swathi Kudva" userId="10f9a211-0006-417b-9e5e-7cd14af137a1" providerId="ADAL" clId="{9EADE71F-1F4D-4742-BB53-C69FF66CB873}" dt="2022-08-07T09:13:46.033" v="1903"/>
          <ac:graphicFrameMkLst>
            <pc:docMk/>
            <pc:sldMk cId="3014939042" sldId="287"/>
            <ac:graphicFrameMk id="7" creationId="{96EA0D4A-60AA-C0D4-E349-C29935F14407}"/>
          </ac:graphicFrameMkLst>
        </pc:graphicFrameChg>
      </pc:sldChg>
      <pc:sldChg chg="addSp delSp modSp new mod setBg setClrOvrMap">
        <pc:chgData name="Swathi Kudva" userId="10f9a211-0006-417b-9e5e-7cd14af137a1" providerId="ADAL" clId="{9EADE71F-1F4D-4742-BB53-C69FF66CB873}" dt="2022-08-16T14:24:47.855" v="10115" actId="208"/>
        <pc:sldMkLst>
          <pc:docMk/>
          <pc:sldMk cId="593507401" sldId="288"/>
        </pc:sldMkLst>
        <pc:spChg chg="del mod">
          <ac:chgData name="Swathi Kudva" userId="10f9a211-0006-417b-9e5e-7cd14af137a1" providerId="ADAL" clId="{9EADE71F-1F4D-4742-BB53-C69FF66CB873}" dt="2022-08-07T10:24:01.307" v="1910" actId="478"/>
          <ac:spMkLst>
            <pc:docMk/>
            <pc:sldMk cId="593507401" sldId="288"/>
            <ac:spMk id="2" creationId="{9ECF2B89-2CA9-6D6A-E791-EA6FDE8E2E61}"/>
          </ac:spMkLst>
        </pc:spChg>
        <pc:spChg chg="mod ord">
          <ac:chgData name="Swathi Kudva" userId="10f9a211-0006-417b-9e5e-7cd14af137a1" providerId="ADAL" clId="{9EADE71F-1F4D-4742-BB53-C69FF66CB873}" dt="2022-08-07T10:54:10.194" v="2302" actId="26606"/>
          <ac:spMkLst>
            <pc:docMk/>
            <pc:sldMk cId="593507401" sldId="288"/>
            <ac:spMk id="3" creationId="{70FC7A31-02EC-AC0D-C7B5-F0CB31577048}"/>
          </ac:spMkLst>
        </pc:spChg>
        <pc:spChg chg="add del">
          <ac:chgData name="Swathi Kudva" userId="10f9a211-0006-417b-9e5e-7cd14af137a1" providerId="ADAL" clId="{9EADE71F-1F4D-4742-BB53-C69FF66CB873}" dt="2022-08-07T10:53:34.547" v="2264" actId="26606"/>
          <ac:spMkLst>
            <pc:docMk/>
            <pc:sldMk cId="593507401" sldId="288"/>
            <ac:spMk id="8" creationId="{33AE4636-AEEC-45D6-84D4-7AC2DA48ECF8}"/>
          </ac:spMkLst>
        </pc:spChg>
        <pc:spChg chg="add del">
          <ac:chgData name="Swathi Kudva" userId="10f9a211-0006-417b-9e5e-7cd14af137a1" providerId="ADAL" clId="{9EADE71F-1F4D-4742-BB53-C69FF66CB873}" dt="2022-08-07T10:53:34.547" v="2264" actId="26606"/>
          <ac:spMkLst>
            <pc:docMk/>
            <pc:sldMk cId="593507401" sldId="288"/>
            <ac:spMk id="9" creationId="{8D9CE0F4-2EB2-4F1F-8AAC-DB3571D9FE10}"/>
          </ac:spMkLst>
        </pc:spChg>
        <pc:spChg chg="add del">
          <ac:chgData name="Swathi Kudva" userId="10f9a211-0006-417b-9e5e-7cd14af137a1" providerId="ADAL" clId="{9EADE71F-1F4D-4742-BB53-C69FF66CB873}" dt="2022-08-07T10:53:34.547" v="2264" actId="26606"/>
          <ac:spMkLst>
            <pc:docMk/>
            <pc:sldMk cId="593507401" sldId="288"/>
            <ac:spMk id="10" creationId="{0B9EE3F3-89B7-43C3-8651-C4C96830993D}"/>
          </ac:spMkLst>
        </pc:spChg>
        <pc:spChg chg="add del">
          <ac:chgData name="Swathi Kudva" userId="10f9a211-0006-417b-9e5e-7cd14af137a1" providerId="ADAL" clId="{9EADE71F-1F4D-4742-BB53-C69FF66CB873}" dt="2022-08-07T10:52:25.929" v="2228" actId="26606"/>
          <ac:spMkLst>
            <pc:docMk/>
            <pc:sldMk cId="593507401" sldId="288"/>
            <ac:spMk id="12" creationId="{99F1FFA9-D672-408C-9220-ADEEC6ABDD09}"/>
          </ac:spMkLst>
        </pc:spChg>
        <pc:spChg chg="add del">
          <ac:chgData name="Swathi Kudva" userId="10f9a211-0006-417b-9e5e-7cd14af137a1" providerId="ADAL" clId="{9EADE71F-1F4D-4742-BB53-C69FF66CB873}" dt="2022-08-07T10:53:35.578" v="2266" actId="26606"/>
          <ac:spMkLst>
            <pc:docMk/>
            <pc:sldMk cId="593507401" sldId="288"/>
            <ac:spMk id="13" creationId="{2C9A9DA9-7DC8-488B-A882-123947B0F3D9}"/>
          </ac:spMkLst>
        </pc:spChg>
        <pc:spChg chg="add del">
          <ac:chgData name="Swathi Kudva" userId="10f9a211-0006-417b-9e5e-7cd14af137a1" providerId="ADAL" clId="{9EADE71F-1F4D-4742-BB53-C69FF66CB873}" dt="2022-08-07T10:52:27.756" v="2230" actId="26606"/>
          <ac:spMkLst>
            <pc:docMk/>
            <pc:sldMk cId="593507401" sldId="288"/>
            <ac:spMk id="14" creationId="{1B10F861-B8F1-49C7-BD58-EAB20CEE7F93}"/>
          </ac:spMkLst>
        </pc:spChg>
        <pc:spChg chg="add del">
          <ac:chgData name="Swathi Kudva" userId="10f9a211-0006-417b-9e5e-7cd14af137a1" providerId="ADAL" clId="{9EADE71F-1F4D-4742-BB53-C69FF66CB873}" dt="2022-08-07T10:52:27.756" v="2230" actId="26606"/>
          <ac:spMkLst>
            <pc:docMk/>
            <pc:sldMk cId="593507401" sldId="288"/>
            <ac:spMk id="15" creationId="{5AAE9118-0436-4488-AC4A-C14DF6A7B6B1}"/>
          </ac:spMkLst>
        </pc:spChg>
        <pc:spChg chg="add del">
          <ac:chgData name="Swathi Kudva" userId="10f9a211-0006-417b-9e5e-7cd14af137a1" providerId="ADAL" clId="{9EADE71F-1F4D-4742-BB53-C69FF66CB873}" dt="2022-08-07T10:52:27.756" v="2230" actId="26606"/>
          <ac:spMkLst>
            <pc:docMk/>
            <pc:sldMk cId="593507401" sldId="288"/>
            <ac:spMk id="16" creationId="{61F6E425-22AB-4DA2-8FAC-58ADB58EF6C3}"/>
          </ac:spMkLst>
        </pc:spChg>
        <pc:spChg chg="add del">
          <ac:chgData name="Swathi Kudva" userId="10f9a211-0006-417b-9e5e-7cd14af137a1" providerId="ADAL" clId="{9EADE71F-1F4D-4742-BB53-C69FF66CB873}" dt="2022-08-07T10:53:35.578" v="2266" actId="26606"/>
          <ac:spMkLst>
            <pc:docMk/>
            <pc:sldMk cId="593507401" sldId="288"/>
            <ac:spMk id="17" creationId="{57F6BDD4-E066-4008-8011-6CC31AEB4556}"/>
          </ac:spMkLst>
        </pc:spChg>
        <pc:spChg chg="add del">
          <ac:chgData name="Swathi Kudva" userId="10f9a211-0006-417b-9e5e-7cd14af137a1" providerId="ADAL" clId="{9EADE71F-1F4D-4742-BB53-C69FF66CB873}" dt="2022-08-07T10:52:30.507" v="2232" actId="26606"/>
          <ac:spMkLst>
            <pc:docMk/>
            <pc:sldMk cId="593507401" sldId="288"/>
            <ac:spMk id="18" creationId="{75C56826-D4E5-42ED-8529-079651CB3005}"/>
          </ac:spMkLst>
        </pc:spChg>
        <pc:spChg chg="add del">
          <ac:chgData name="Swathi Kudva" userId="10f9a211-0006-417b-9e5e-7cd14af137a1" providerId="ADAL" clId="{9EADE71F-1F4D-4742-BB53-C69FF66CB873}" dt="2022-08-07T10:52:30.507" v="2232" actId="26606"/>
          <ac:spMkLst>
            <pc:docMk/>
            <pc:sldMk cId="593507401" sldId="288"/>
            <ac:spMk id="19" creationId="{8F7AFB9A-7364-478C-B48B-8523CDD9AE8D}"/>
          </ac:spMkLst>
        </pc:spChg>
        <pc:spChg chg="add del">
          <ac:chgData name="Swathi Kudva" userId="10f9a211-0006-417b-9e5e-7cd14af137a1" providerId="ADAL" clId="{9EADE71F-1F4D-4742-BB53-C69FF66CB873}" dt="2022-08-07T10:52:30.507" v="2232" actId="26606"/>
          <ac:spMkLst>
            <pc:docMk/>
            <pc:sldMk cId="593507401" sldId="288"/>
            <ac:spMk id="20" creationId="{82095FCE-EF05-4443-B97A-85DEE3A5CA17}"/>
          </ac:spMkLst>
        </pc:spChg>
        <pc:spChg chg="add del">
          <ac:chgData name="Swathi Kudva" userId="10f9a211-0006-417b-9e5e-7cd14af137a1" providerId="ADAL" clId="{9EADE71F-1F4D-4742-BB53-C69FF66CB873}" dt="2022-08-07T10:52:30.507" v="2232" actId="26606"/>
          <ac:spMkLst>
            <pc:docMk/>
            <pc:sldMk cId="593507401" sldId="288"/>
            <ac:spMk id="21" creationId="{36678033-86B6-40E6-BE90-78D8ED4E3A31}"/>
          </ac:spMkLst>
        </pc:spChg>
        <pc:spChg chg="add del">
          <ac:chgData name="Swathi Kudva" userId="10f9a211-0006-417b-9e5e-7cd14af137a1" providerId="ADAL" clId="{9EADE71F-1F4D-4742-BB53-C69FF66CB873}" dt="2022-08-07T10:52:30.507" v="2232" actId="26606"/>
          <ac:spMkLst>
            <pc:docMk/>
            <pc:sldMk cId="593507401" sldId="288"/>
            <ac:spMk id="22" creationId="{D2542E1A-076E-4A34-BB67-2BF961754E0C}"/>
          </ac:spMkLst>
        </pc:spChg>
        <pc:spChg chg="add del">
          <ac:chgData name="Swathi Kudva" userId="10f9a211-0006-417b-9e5e-7cd14af137a1" providerId="ADAL" clId="{9EADE71F-1F4D-4742-BB53-C69FF66CB873}" dt="2022-08-07T10:53:35.578" v="2266" actId="26606"/>
          <ac:spMkLst>
            <pc:docMk/>
            <pc:sldMk cId="593507401" sldId="288"/>
            <ac:spMk id="23" creationId="{2711A8FB-68FC-45FC-B01E-38F809E2D439}"/>
          </ac:spMkLst>
        </pc:spChg>
        <pc:spChg chg="add del">
          <ac:chgData name="Swathi Kudva" userId="10f9a211-0006-417b-9e5e-7cd14af137a1" providerId="ADAL" clId="{9EADE71F-1F4D-4742-BB53-C69FF66CB873}" dt="2022-08-07T10:52:31.574" v="2234" actId="26606"/>
          <ac:spMkLst>
            <pc:docMk/>
            <pc:sldMk cId="593507401" sldId="288"/>
            <ac:spMk id="24" creationId="{385E1BDC-A9B0-4A87-82E3-F3187F69A802}"/>
          </ac:spMkLst>
        </pc:spChg>
        <pc:spChg chg="add del">
          <ac:chgData name="Swathi Kudva" userId="10f9a211-0006-417b-9e5e-7cd14af137a1" providerId="ADAL" clId="{9EADE71F-1F4D-4742-BB53-C69FF66CB873}" dt="2022-08-07T10:52:31.574" v="2234" actId="26606"/>
          <ac:spMkLst>
            <pc:docMk/>
            <pc:sldMk cId="593507401" sldId="288"/>
            <ac:spMk id="25" creationId="{0990C621-3B8B-4820-8328-D47EF7CE823C}"/>
          </ac:spMkLst>
        </pc:spChg>
        <pc:spChg chg="add del">
          <ac:chgData name="Swathi Kudva" userId="10f9a211-0006-417b-9e5e-7cd14af137a1" providerId="ADAL" clId="{9EADE71F-1F4D-4742-BB53-C69FF66CB873}" dt="2022-08-07T10:52:31.574" v="2234" actId="26606"/>
          <ac:spMkLst>
            <pc:docMk/>
            <pc:sldMk cId="593507401" sldId="288"/>
            <ac:spMk id="26" creationId="{C1A2385B-1D2A-4E17-84FA-6CB7F0AAE473}"/>
          </ac:spMkLst>
        </pc:spChg>
        <pc:spChg chg="add del">
          <ac:chgData name="Swathi Kudva" userId="10f9a211-0006-417b-9e5e-7cd14af137a1" providerId="ADAL" clId="{9EADE71F-1F4D-4742-BB53-C69FF66CB873}" dt="2022-08-07T10:52:31.574" v="2234" actId="26606"/>
          <ac:spMkLst>
            <pc:docMk/>
            <pc:sldMk cId="593507401" sldId="288"/>
            <ac:spMk id="27" creationId="{5E791F2F-79DB-4CC0-9FA1-001E3E91E8B7}"/>
          </ac:spMkLst>
        </pc:spChg>
        <pc:spChg chg="add del">
          <ac:chgData name="Swathi Kudva" userId="10f9a211-0006-417b-9e5e-7cd14af137a1" providerId="ADAL" clId="{9EADE71F-1F4D-4742-BB53-C69FF66CB873}" dt="2022-08-07T10:53:35.578" v="2266" actId="26606"/>
          <ac:spMkLst>
            <pc:docMk/>
            <pc:sldMk cId="593507401" sldId="288"/>
            <ac:spMk id="28" creationId="{2A865FE3-5FC9-4049-87CF-30019C46C0F5}"/>
          </ac:spMkLst>
        </pc:spChg>
        <pc:spChg chg="add del">
          <ac:chgData name="Swathi Kudva" userId="10f9a211-0006-417b-9e5e-7cd14af137a1" providerId="ADAL" clId="{9EADE71F-1F4D-4742-BB53-C69FF66CB873}" dt="2022-08-07T10:52:33.222" v="2236" actId="26606"/>
          <ac:spMkLst>
            <pc:docMk/>
            <pc:sldMk cId="593507401" sldId="288"/>
            <ac:spMk id="29" creationId="{2B566528-1B12-4246-9431-5C2D7D081168}"/>
          </ac:spMkLst>
        </pc:spChg>
        <pc:spChg chg="add del">
          <ac:chgData name="Swathi Kudva" userId="10f9a211-0006-417b-9e5e-7cd14af137a1" providerId="ADAL" clId="{9EADE71F-1F4D-4742-BB53-C69FF66CB873}" dt="2022-08-07T10:53:36.941" v="2268" actId="26606"/>
          <ac:spMkLst>
            <pc:docMk/>
            <pc:sldMk cId="593507401" sldId="288"/>
            <ac:spMk id="31" creationId="{DBC6133C-0615-4CE4-9132-37E609A9BDFA}"/>
          </ac:spMkLst>
        </pc:spChg>
        <pc:spChg chg="add del">
          <ac:chgData name="Swathi Kudva" userId="10f9a211-0006-417b-9e5e-7cd14af137a1" providerId="ADAL" clId="{9EADE71F-1F4D-4742-BB53-C69FF66CB873}" dt="2022-08-07T10:53:36.941" v="2268" actId="26606"/>
          <ac:spMkLst>
            <pc:docMk/>
            <pc:sldMk cId="593507401" sldId="288"/>
            <ac:spMk id="32" creationId="{169CC832-2974-4E8D-90ED-3E2941BA7336}"/>
          </ac:spMkLst>
        </pc:spChg>
        <pc:spChg chg="add del">
          <ac:chgData name="Swathi Kudva" userId="10f9a211-0006-417b-9e5e-7cd14af137a1" providerId="ADAL" clId="{9EADE71F-1F4D-4742-BB53-C69FF66CB873}" dt="2022-08-07T10:53:36.941" v="2268" actId="26606"/>
          <ac:spMkLst>
            <pc:docMk/>
            <pc:sldMk cId="593507401" sldId="288"/>
            <ac:spMk id="34" creationId="{55222F96-971A-4F90-B841-6BAB416C7AC1}"/>
          </ac:spMkLst>
        </pc:spChg>
        <pc:spChg chg="add del">
          <ac:chgData name="Swathi Kudva" userId="10f9a211-0006-417b-9e5e-7cd14af137a1" providerId="ADAL" clId="{9EADE71F-1F4D-4742-BB53-C69FF66CB873}" dt="2022-08-07T10:53:36.941" v="2268" actId="26606"/>
          <ac:spMkLst>
            <pc:docMk/>
            <pc:sldMk cId="593507401" sldId="288"/>
            <ac:spMk id="35" creationId="{08980754-6F4B-43C9-B9BE-127B6BED6586}"/>
          </ac:spMkLst>
        </pc:spChg>
        <pc:spChg chg="add del">
          <ac:chgData name="Swathi Kudva" userId="10f9a211-0006-417b-9e5e-7cd14af137a1" providerId="ADAL" clId="{9EADE71F-1F4D-4742-BB53-C69FF66CB873}" dt="2022-08-07T10:53:36.941" v="2268" actId="26606"/>
          <ac:spMkLst>
            <pc:docMk/>
            <pc:sldMk cId="593507401" sldId="288"/>
            <ac:spMk id="36" creationId="{2C1BBA94-3F40-40AA-8BB9-E69E25E537C1}"/>
          </ac:spMkLst>
        </pc:spChg>
        <pc:spChg chg="add del">
          <ac:chgData name="Swathi Kudva" userId="10f9a211-0006-417b-9e5e-7cd14af137a1" providerId="ADAL" clId="{9EADE71F-1F4D-4742-BB53-C69FF66CB873}" dt="2022-08-07T10:52:34.454" v="2238" actId="26606"/>
          <ac:spMkLst>
            <pc:docMk/>
            <pc:sldMk cId="593507401" sldId="288"/>
            <ac:spMk id="37" creationId="{AAAE94E3-A7DB-4868-B1E3-E49703488BBC}"/>
          </ac:spMkLst>
        </pc:spChg>
        <pc:spChg chg="add del">
          <ac:chgData name="Swathi Kudva" userId="10f9a211-0006-417b-9e5e-7cd14af137a1" providerId="ADAL" clId="{9EADE71F-1F4D-4742-BB53-C69FF66CB873}" dt="2022-08-07T10:53:39.327" v="2270" actId="26606"/>
          <ac:spMkLst>
            <pc:docMk/>
            <pc:sldMk cId="593507401" sldId="288"/>
            <ac:spMk id="39" creationId="{1ECAB1E8-8195-4748-BE71-FF806D86892E}"/>
          </ac:spMkLst>
        </pc:spChg>
        <pc:spChg chg="add del">
          <ac:chgData name="Swathi Kudva" userId="10f9a211-0006-417b-9e5e-7cd14af137a1" providerId="ADAL" clId="{9EADE71F-1F4D-4742-BB53-C69FF66CB873}" dt="2022-08-07T10:53:39.327" v="2270" actId="26606"/>
          <ac:spMkLst>
            <pc:docMk/>
            <pc:sldMk cId="593507401" sldId="288"/>
            <ac:spMk id="40" creationId="{57F6BDD4-E066-4008-8011-6CC31AEB4556}"/>
          </ac:spMkLst>
        </pc:spChg>
        <pc:spChg chg="add del">
          <ac:chgData name="Swathi Kudva" userId="10f9a211-0006-417b-9e5e-7cd14af137a1" providerId="ADAL" clId="{9EADE71F-1F4D-4742-BB53-C69FF66CB873}" dt="2022-08-07T10:52:34.454" v="2238" actId="26606"/>
          <ac:spMkLst>
            <pc:docMk/>
            <pc:sldMk cId="593507401" sldId="288"/>
            <ac:spMk id="41" creationId="{3873B707-463F-40B0-8227-E8CC6C67EB25}"/>
          </ac:spMkLst>
        </pc:spChg>
        <pc:spChg chg="add del">
          <ac:chgData name="Swathi Kudva" userId="10f9a211-0006-417b-9e5e-7cd14af137a1" providerId="ADAL" clId="{9EADE71F-1F4D-4742-BB53-C69FF66CB873}" dt="2022-08-07T10:52:34.454" v="2238" actId="26606"/>
          <ac:spMkLst>
            <pc:docMk/>
            <pc:sldMk cId="593507401" sldId="288"/>
            <ac:spMk id="42" creationId="{C13237C8-E62C-4F0D-A318-BD6FB6C2D138}"/>
          </ac:spMkLst>
        </pc:spChg>
        <pc:spChg chg="add del">
          <ac:chgData name="Swathi Kudva" userId="10f9a211-0006-417b-9e5e-7cd14af137a1" providerId="ADAL" clId="{9EADE71F-1F4D-4742-BB53-C69FF66CB873}" dt="2022-08-07T10:52:34.454" v="2238" actId="26606"/>
          <ac:spMkLst>
            <pc:docMk/>
            <pc:sldMk cId="593507401" sldId="288"/>
            <ac:spMk id="43" creationId="{19C9EAEA-39D0-4B0E-A0EB-51E7B26740B1}"/>
          </ac:spMkLst>
        </pc:spChg>
        <pc:spChg chg="add del">
          <ac:chgData name="Swathi Kudva" userId="10f9a211-0006-417b-9e5e-7cd14af137a1" providerId="ADAL" clId="{9EADE71F-1F4D-4742-BB53-C69FF66CB873}" dt="2022-08-07T10:52:34.454" v="2238" actId="26606"/>
          <ac:spMkLst>
            <pc:docMk/>
            <pc:sldMk cId="593507401" sldId="288"/>
            <ac:spMk id="44" creationId="{8CB5D2D7-DF65-4E86-BFBA-FFB9B5ACEB64}"/>
          </ac:spMkLst>
        </pc:spChg>
        <pc:spChg chg="add del">
          <ac:chgData name="Swathi Kudva" userId="10f9a211-0006-417b-9e5e-7cd14af137a1" providerId="ADAL" clId="{9EADE71F-1F4D-4742-BB53-C69FF66CB873}" dt="2022-08-07T10:53:39.327" v="2270" actId="26606"/>
          <ac:spMkLst>
            <pc:docMk/>
            <pc:sldMk cId="593507401" sldId="288"/>
            <ac:spMk id="45" creationId="{2711A8FB-68FC-45FC-B01E-38F809E2D439}"/>
          </ac:spMkLst>
        </pc:spChg>
        <pc:spChg chg="add del">
          <ac:chgData name="Swathi Kudva" userId="10f9a211-0006-417b-9e5e-7cd14af137a1" providerId="ADAL" clId="{9EADE71F-1F4D-4742-BB53-C69FF66CB873}" dt="2022-08-07T10:52:36.311" v="2240" actId="26606"/>
          <ac:spMkLst>
            <pc:docMk/>
            <pc:sldMk cId="593507401" sldId="288"/>
            <ac:spMk id="46" creationId="{C62225A2-D3F0-45D1-9C47-B10375316553}"/>
          </ac:spMkLst>
        </pc:spChg>
        <pc:spChg chg="add del">
          <ac:chgData name="Swathi Kudva" userId="10f9a211-0006-417b-9e5e-7cd14af137a1" providerId="ADAL" clId="{9EADE71F-1F4D-4742-BB53-C69FF66CB873}" dt="2022-08-07T10:52:36.311" v="2240" actId="26606"/>
          <ac:spMkLst>
            <pc:docMk/>
            <pc:sldMk cId="593507401" sldId="288"/>
            <ac:spMk id="47" creationId="{1B9FBFA8-6AF4-4091-9C8B-DEC6D89338F0}"/>
          </ac:spMkLst>
        </pc:spChg>
        <pc:spChg chg="add del">
          <ac:chgData name="Swathi Kudva" userId="10f9a211-0006-417b-9e5e-7cd14af137a1" providerId="ADAL" clId="{9EADE71F-1F4D-4742-BB53-C69FF66CB873}" dt="2022-08-07T10:53:39.327" v="2270" actId="26606"/>
          <ac:spMkLst>
            <pc:docMk/>
            <pc:sldMk cId="593507401" sldId="288"/>
            <ac:spMk id="48" creationId="{2A865FE3-5FC9-4049-87CF-30019C46C0F5}"/>
          </ac:spMkLst>
        </pc:spChg>
        <pc:spChg chg="add del">
          <ac:chgData name="Swathi Kudva" userId="10f9a211-0006-417b-9e5e-7cd14af137a1" providerId="ADAL" clId="{9EADE71F-1F4D-4742-BB53-C69FF66CB873}" dt="2022-08-07T10:52:43.862" v="2242" actId="26606"/>
          <ac:spMkLst>
            <pc:docMk/>
            <pc:sldMk cId="593507401" sldId="288"/>
            <ac:spMk id="49" creationId="{231BF440-39FA-4087-84CC-2EEC0BBDAF29}"/>
          </ac:spMkLst>
        </pc:spChg>
        <pc:spChg chg="add del">
          <ac:chgData name="Swathi Kudva" userId="10f9a211-0006-417b-9e5e-7cd14af137a1" providerId="ADAL" clId="{9EADE71F-1F4D-4742-BB53-C69FF66CB873}" dt="2022-08-07T10:52:43.862" v="2242" actId="26606"/>
          <ac:spMkLst>
            <pc:docMk/>
            <pc:sldMk cId="593507401" sldId="288"/>
            <ac:spMk id="50" creationId="{F04E4CBA-303B-48BD-8451-C2701CB0EEBF}"/>
          </ac:spMkLst>
        </pc:spChg>
        <pc:spChg chg="add del">
          <ac:chgData name="Swathi Kudva" userId="10f9a211-0006-417b-9e5e-7cd14af137a1" providerId="ADAL" clId="{9EADE71F-1F4D-4742-BB53-C69FF66CB873}" dt="2022-08-07T10:52:43.862" v="2242" actId="26606"/>
          <ac:spMkLst>
            <pc:docMk/>
            <pc:sldMk cId="593507401" sldId="288"/>
            <ac:spMk id="51" creationId="{F6CA58B3-AFCC-4A40-9882-50D5080879B0}"/>
          </ac:spMkLst>
        </pc:spChg>
        <pc:spChg chg="add del">
          <ac:chgData name="Swathi Kudva" userId="10f9a211-0006-417b-9e5e-7cd14af137a1" providerId="ADAL" clId="{9EADE71F-1F4D-4742-BB53-C69FF66CB873}" dt="2022-08-07T10:52:43.862" v="2242" actId="26606"/>
          <ac:spMkLst>
            <pc:docMk/>
            <pc:sldMk cId="593507401" sldId="288"/>
            <ac:spMk id="52" creationId="{75C56826-D4E5-42ED-8529-079651CB3005}"/>
          </ac:spMkLst>
        </pc:spChg>
        <pc:spChg chg="add del">
          <ac:chgData name="Swathi Kudva" userId="10f9a211-0006-417b-9e5e-7cd14af137a1" providerId="ADAL" clId="{9EADE71F-1F4D-4742-BB53-C69FF66CB873}" dt="2022-08-07T10:52:43.862" v="2242" actId="26606"/>
          <ac:spMkLst>
            <pc:docMk/>
            <pc:sldMk cId="593507401" sldId="288"/>
            <ac:spMk id="53" creationId="{82095FCE-EF05-4443-B97A-85DEE3A5CA17}"/>
          </ac:spMkLst>
        </pc:spChg>
        <pc:spChg chg="add del">
          <ac:chgData name="Swathi Kudva" userId="10f9a211-0006-417b-9e5e-7cd14af137a1" providerId="ADAL" clId="{9EADE71F-1F4D-4742-BB53-C69FF66CB873}" dt="2022-08-07T10:52:43.862" v="2242" actId="26606"/>
          <ac:spMkLst>
            <pc:docMk/>
            <pc:sldMk cId="593507401" sldId="288"/>
            <ac:spMk id="54" creationId="{CA00AE6B-AA30-4CF8-BA6F-339B780AD76C}"/>
          </ac:spMkLst>
        </pc:spChg>
        <pc:spChg chg="add del">
          <ac:chgData name="Swathi Kudva" userId="10f9a211-0006-417b-9e5e-7cd14af137a1" providerId="ADAL" clId="{9EADE71F-1F4D-4742-BB53-C69FF66CB873}" dt="2022-08-07T10:53:41.823" v="2272" actId="26606"/>
          <ac:spMkLst>
            <pc:docMk/>
            <pc:sldMk cId="593507401" sldId="288"/>
            <ac:spMk id="55" creationId="{131BAD53-4E89-4F62-BBB7-26359763ED39}"/>
          </ac:spMkLst>
        </pc:spChg>
        <pc:spChg chg="add del">
          <ac:chgData name="Swathi Kudva" userId="10f9a211-0006-417b-9e5e-7cd14af137a1" providerId="ADAL" clId="{9EADE71F-1F4D-4742-BB53-C69FF66CB873}" dt="2022-08-07T10:52:48.570" v="2244" actId="26606"/>
          <ac:spMkLst>
            <pc:docMk/>
            <pc:sldMk cId="593507401" sldId="288"/>
            <ac:spMk id="56" creationId="{33CD251C-A887-4D2F-925B-FC097198538B}"/>
          </ac:spMkLst>
        </pc:spChg>
        <pc:spChg chg="add del">
          <ac:chgData name="Swathi Kudva" userId="10f9a211-0006-417b-9e5e-7cd14af137a1" providerId="ADAL" clId="{9EADE71F-1F4D-4742-BB53-C69FF66CB873}" dt="2022-08-07T10:53:41.823" v="2272" actId="26606"/>
          <ac:spMkLst>
            <pc:docMk/>
            <pc:sldMk cId="593507401" sldId="288"/>
            <ac:spMk id="58" creationId="{62756DA2-40EB-4C6F-B962-5822FFB54FB6}"/>
          </ac:spMkLst>
        </pc:spChg>
        <pc:spChg chg="add del">
          <ac:chgData name="Swathi Kudva" userId="10f9a211-0006-417b-9e5e-7cd14af137a1" providerId="ADAL" clId="{9EADE71F-1F4D-4742-BB53-C69FF66CB873}" dt="2022-08-07T10:53:46.067" v="2274" actId="26606"/>
          <ac:spMkLst>
            <pc:docMk/>
            <pc:sldMk cId="593507401" sldId="288"/>
            <ac:spMk id="60" creationId="{04812C46-200A-4DEB-A05E-3ED6C68C2387}"/>
          </ac:spMkLst>
        </pc:spChg>
        <pc:spChg chg="add del">
          <ac:chgData name="Swathi Kudva" userId="10f9a211-0006-417b-9e5e-7cd14af137a1" providerId="ADAL" clId="{9EADE71F-1F4D-4742-BB53-C69FF66CB873}" dt="2022-08-07T10:52:51.599" v="2246" actId="26606"/>
          <ac:spMkLst>
            <pc:docMk/>
            <pc:sldMk cId="593507401" sldId="288"/>
            <ac:spMk id="61" creationId="{49B9E8A9-352D-4DCB-9485-C777000D4979}"/>
          </ac:spMkLst>
        </pc:spChg>
        <pc:spChg chg="add del">
          <ac:chgData name="Swathi Kudva" userId="10f9a211-0006-417b-9e5e-7cd14af137a1" providerId="ADAL" clId="{9EADE71F-1F4D-4742-BB53-C69FF66CB873}" dt="2022-08-07T10:52:51.599" v="2246" actId="26606"/>
          <ac:spMkLst>
            <pc:docMk/>
            <pc:sldMk cId="593507401" sldId="288"/>
            <ac:spMk id="62" creationId="{C2A9B0E5-C2C1-4B85-99A9-117A659D5FE0}"/>
          </ac:spMkLst>
        </pc:spChg>
        <pc:spChg chg="add del">
          <ac:chgData name="Swathi Kudva" userId="10f9a211-0006-417b-9e5e-7cd14af137a1" providerId="ADAL" clId="{9EADE71F-1F4D-4742-BB53-C69FF66CB873}" dt="2022-08-07T10:52:51.599" v="2246" actId="26606"/>
          <ac:spMkLst>
            <pc:docMk/>
            <pc:sldMk cId="593507401" sldId="288"/>
            <ac:spMk id="63" creationId="{3A8AEACA-9535-4BE8-A91B-8BE82BA54751}"/>
          </ac:spMkLst>
        </pc:spChg>
        <pc:spChg chg="add del">
          <ac:chgData name="Swathi Kudva" userId="10f9a211-0006-417b-9e5e-7cd14af137a1" providerId="ADAL" clId="{9EADE71F-1F4D-4742-BB53-C69FF66CB873}" dt="2022-08-07T10:53:46.067" v="2274" actId="26606"/>
          <ac:spMkLst>
            <pc:docMk/>
            <pc:sldMk cId="593507401" sldId="288"/>
            <ac:spMk id="64" creationId="{D1EA859B-E555-4109-94F3-6700E046E008}"/>
          </ac:spMkLst>
        </pc:spChg>
        <pc:spChg chg="add del">
          <ac:chgData name="Swathi Kudva" userId="10f9a211-0006-417b-9e5e-7cd14af137a1" providerId="ADAL" clId="{9EADE71F-1F4D-4742-BB53-C69FF66CB873}" dt="2022-08-07T10:52:52.551" v="2248" actId="26606"/>
          <ac:spMkLst>
            <pc:docMk/>
            <pc:sldMk cId="593507401" sldId="288"/>
            <ac:spMk id="65" creationId="{99F1FFA9-D672-408C-9220-ADEEC6ABDD09}"/>
          </ac:spMkLst>
        </pc:spChg>
        <pc:spChg chg="add del">
          <ac:chgData name="Swathi Kudva" userId="10f9a211-0006-417b-9e5e-7cd14af137a1" providerId="ADAL" clId="{9EADE71F-1F4D-4742-BB53-C69FF66CB873}" dt="2022-08-07T10:53:46.490" v="2276" actId="26606"/>
          <ac:spMkLst>
            <pc:docMk/>
            <pc:sldMk cId="593507401" sldId="288"/>
            <ac:spMk id="66" creationId="{8FC9BE17-9A7B-462D-AE50-3D8777387304}"/>
          </ac:spMkLst>
        </pc:spChg>
        <pc:spChg chg="add del">
          <ac:chgData name="Swathi Kudva" userId="10f9a211-0006-417b-9e5e-7cd14af137a1" providerId="ADAL" clId="{9EADE71F-1F4D-4742-BB53-C69FF66CB873}" dt="2022-08-07T10:52:53.620" v="2250" actId="26606"/>
          <ac:spMkLst>
            <pc:docMk/>
            <pc:sldMk cId="593507401" sldId="288"/>
            <ac:spMk id="67" creationId="{5AAE9118-0436-4488-AC4A-C14DF6A7B6B1}"/>
          </ac:spMkLst>
        </pc:spChg>
        <pc:spChg chg="add del">
          <ac:chgData name="Swathi Kudva" userId="10f9a211-0006-417b-9e5e-7cd14af137a1" providerId="ADAL" clId="{9EADE71F-1F4D-4742-BB53-C69FF66CB873}" dt="2022-08-07T10:52:53.620" v="2250" actId="26606"/>
          <ac:spMkLst>
            <pc:docMk/>
            <pc:sldMk cId="593507401" sldId="288"/>
            <ac:spMk id="68" creationId="{1B10F861-B8F1-49C7-BD58-EAB20CEE7F93}"/>
          </ac:spMkLst>
        </pc:spChg>
        <pc:spChg chg="add del">
          <ac:chgData name="Swathi Kudva" userId="10f9a211-0006-417b-9e5e-7cd14af137a1" providerId="ADAL" clId="{9EADE71F-1F4D-4742-BB53-C69FF66CB873}" dt="2022-08-07T10:52:53.620" v="2250" actId="26606"/>
          <ac:spMkLst>
            <pc:docMk/>
            <pc:sldMk cId="593507401" sldId="288"/>
            <ac:spMk id="69" creationId="{61F6E425-22AB-4DA2-8FAC-58ADB58EF6C3}"/>
          </ac:spMkLst>
        </pc:spChg>
        <pc:spChg chg="add del">
          <ac:chgData name="Swathi Kudva" userId="10f9a211-0006-417b-9e5e-7cd14af137a1" providerId="ADAL" clId="{9EADE71F-1F4D-4742-BB53-C69FF66CB873}" dt="2022-08-07T10:53:46.490" v="2276" actId="26606"/>
          <ac:spMkLst>
            <pc:docMk/>
            <pc:sldMk cId="593507401" sldId="288"/>
            <ac:spMk id="70" creationId="{3EBE8569-6AEC-4B8C-8D53-2DE337CDBA65}"/>
          </ac:spMkLst>
        </pc:spChg>
        <pc:spChg chg="add del">
          <ac:chgData name="Swathi Kudva" userId="10f9a211-0006-417b-9e5e-7cd14af137a1" providerId="ADAL" clId="{9EADE71F-1F4D-4742-BB53-C69FF66CB873}" dt="2022-08-07T10:53:46.490" v="2276" actId="26606"/>
          <ac:spMkLst>
            <pc:docMk/>
            <pc:sldMk cId="593507401" sldId="288"/>
            <ac:spMk id="71" creationId="{55D4142C-5077-457F-A6AD-3FECFDB39685}"/>
          </ac:spMkLst>
        </pc:spChg>
        <pc:spChg chg="add del">
          <ac:chgData name="Swathi Kudva" userId="10f9a211-0006-417b-9e5e-7cd14af137a1" providerId="ADAL" clId="{9EADE71F-1F4D-4742-BB53-C69FF66CB873}" dt="2022-08-07T10:53:46.490" v="2276" actId="26606"/>
          <ac:spMkLst>
            <pc:docMk/>
            <pc:sldMk cId="593507401" sldId="288"/>
            <ac:spMk id="72" creationId="{7A5F0580-5EE9-419F-96EE-B6529EF6E7D0}"/>
          </ac:spMkLst>
        </pc:spChg>
        <pc:spChg chg="add del">
          <ac:chgData name="Swathi Kudva" userId="10f9a211-0006-417b-9e5e-7cd14af137a1" providerId="ADAL" clId="{9EADE71F-1F4D-4742-BB53-C69FF66CB873}" dt="2022-08-07T10:53:48.086" v="2278" actId="26606"/>
          <ac:spMkLst>
            <pc:docMk/>
            <pc:sldMk cId="593507401" sldId="288"/>
            <ac:spMk id="74" creationId="{0288C6B4-AFC3-407F-A595-EFFD38D4CCAF}"/>
          </ac:spMkLst>
        </pc:spChg>
        <pc:spChg chg="add del">
          <ac:chgData name="Swathi Kudva" userId="10f9a211-0006-417b-9e5e-7cd14af137a1" providerId="ADAL" clId="{9EADE71F-1F4D-4742-BB53-C69FF66CB873}" dt="2022-08-07T10:53:48.086" v="2278" actId="26606"/>
          <ac:spMkLst>
            <pc:docMk/>
            <pc:sldMk cId="593507401" sldId="288"/>
            <ac:spMk id="75" creationId="{CF236821-17FE-429B-8D2C-08E13A64EA40}"/>
          </ac:spMkLst>
        </pc:spChg>
        <pc:spChg chg="add del">
          <ac:chgData name="Swathi Kudva" userId="10f9a211-0006-417b-9e5e-7cd14af137a1" providerId="ADAL" clId="{9EADE71F-1F4D-4742-BB53-C69FF66CB873}" dt="2022-08-07T10:53:48.086" v="2278" actId="26606"/>
          <ac:spMkLst>
            <pc:docMk/>
            <pc:sldMk cId="593507401" sldId="288"/>
            <ac:spMk id="76" creationId="{C0BDBCD2-E081-43AB-9119-C55465E59757}"/>
          </ac:spMkLst>
        </pc:spChg>
        <pc:spChg chg="add del">
          <ac:chgData name="Swathi Kudva" userId="10f9a211-0006-417b-9e5e-7cd14af137a1" providerId="ADAL" clId="{9EADE71F-1F4D-4742-BB53-C69FF66CB873}" dt="2022-08-07T10:53:48.086" v="2278" actId="26606"/>
          <ac:spMkLst>
            <pc:docMk/>
            <pc:sldMk cId="593507401" sldId="288"/>
            <ac:spMk id="77" creationId="{98E79BE4-34FE-485A-98A5-92CE8F7C4743}"/>
          </ac:spMkLst>
        </pc:spChg>
        <pc:spChg chg="add del">
          <ac:chgData name="Swathi Kudva" userId="10f9a211-0006-417b-9e5e-7cd14af137a1" providerId="ADAL" clId="{9EADE71F-1F4D-4742-BB53-C69FF66CB873}" dt="2022-08-07T10:53:48.086" v="2278" actId="26606"/>
          <ac:spMkLst>
            <pc:docMk/>
            <pc:sldMk cId="593507401" sldId="288"/>
            <ac:spMk id="78" creationId="{7A5F0580-5EE9-419F-96EE-B6529EF6E7D0}"/>
          </ac:spMkLst>
        </pc:spChg>
        <pc:spChg chg="add del">
          <ac:chgData name="Swathi Kudva" userId="10f9a211-0006-417b-9e5e-7cd14af137a1" providerId="ADAL" clId="{9EADE71F-1F4D-4742-BB53-C69FF66CB873}" dt="2022-08-07T10:53:49.650" v="2280" actId="26606"/>
          <ac:spMkLst>
            <pc:docMk/>
            <pc:sldMk cId="593507401" sldId="288"/>
            <ac:spMk id="80" creationId="{0B9EE3F3-89B7-43C3-8651-C4C96830993D}"/>
          </ac:spMkLst>
        </pc:spChg>
        <pc:spChg chg="add del">
          <ac:chgData name="Swathi Kudva" userId="10f9a211-0006-417b-9e5e-7cd14af137a1" providerId="ADAL" clId="{9EADE71F-1F4D-4742-BB53-C69FF66CB873}" dt="2022-08-07T10:53:49.650" v="2280" actId="26606"/>
          <ac:spMkLst>
            <pc:docMk/>
            <pc:sldMk cId="593507401" sldId="288"/>
            <ac:spMk id="81" creationId="{33AE4636-AEEC-45D6-84D4-7AC2DA48ECF8}"/>
          </ac:spMkLst>
        </pc:spChg>
        <pc:spChg chg="add del">
          <ac:chgData name="Swathi Kudva" userId="10f9a211-0006-417b-9e5e-7cd14af137a1" providerId="ADAL" clId="{9EADE71F-1F4D-4742-BB53-C69FF66CB873}" dt="2022-08-07T10:53:49.650" v="2280" actId="26606"/>
          <ac:spMkLst>
            <pc:docMk/>
            <pc:sldMk cId="593507401" sldId="288"/>
            <ac:spMk id="82" creationId="{8D9CE0F4-2EB2-4F1F-8AAC-DB3571D9FE10}"/>
          </ac:spMkLst>
        </pc:spChg>
        <pc:spChg chg="add del">
          <ac:chgData name="Swathi Kudva" userId="10f9a211-0006-417b-9e5e-7cd14af137a1" providerId="ADAL" clId="{9EADE71F-1F4D-4742-BB53-C69FF66CB873}" dt="2022-08-07T10:53:50.838" v="2282" actId="26606"/>
          <ac:spMkLst>
            <pc:docMk/>
            <pc:sldMk cId="593507401" sldId="288"/>
            <ac:spMk id="84" creationId="{2C9A9DA9-7DC8-488B-A882-123947B0F3D9}"/>
          </ac:spMkLst>
        </pc:spChg>
        <pc:spChg chg="add del">
          <ac:chgData name="Swathi Kudva" userId="10f9a211-0006-417b-9e5e-7cd14af137a1" providerId="ADAL" clId="{9EADE71F-1F4D-4742-BB53-C69FF66CB873}" dt="2022-08-07T10:53:50.838" v="2282" actId="26606"/>
          <ac:spMkLst>
            <pc:docMk/>
            <pc:sldMk cId="593507401" sldId="288"/>
            <ac:spMk id="85" creationId="{57F6BDD4-E066-4008-8011-6CC31AEB4556}"/>
          </ac:spMkLst>
        </pc:spChg>
        <pc:spChg chg="add del">
          <ac:chgData name="Swathi Kudva" userId="10f9a211-0006-417b-9e5e-7cd14af137a1" providerId="ADAL" clId="{9EADE71F-1F4D-4742-BB53-C69FF66CB873}" dt="2022-08-07T10:53:50.838" v="2282" actId="26606"/>
          <ac:spMkLst>
            <pc:docMk/>
            <pc:sldMk cId="593507401" sldId="288"/>
            <ac:spMk id="86" creationId="{2711A8FB-68FC-45FC-B01E-38F809E2D439}"/>
          </ac:spMkLst>
        </pc:spChg>
        <pc:spChg chg="add del">
          <ac:chgData name="Swathi Kudva" userId="10f9a211-0006-417b-9e5e-7cd14af137a1" providerId="ADAL" clId="{9EADE71F-1F4D-4742-BB53-C69FF66CB873}" dt="2022-08-07T10:53:50.838" v="2282" actId="26606"/>
          <ac:spMkLst>
            <pc:docMk/>
            <pc:sldMk cId="593507401" sldId="288"/>
            <ac:spMk id="87" creationId="{2A865FE3-5FC9-4049-87CF-30019C46C0F5}"/>
          </ac:spMkLst>
        </pc:spChg>
        <pc:spChg chg="add del">
          <ac:chgData name="Swathi Kudva" userId="10f9a211-0006-417b-9e5e-7cd14af137a1" providerId="ADAL" clId="{9EADE71F-1F4D-4742-BB53-C69FF66CB873}" dt="2022-08-07T10:53:51.668" v="2284" actId="26606"/>
          <ac:spMkLst>
            <pc:docMk/>
            <pc:sldMk cId="593507401" sldId="288"/>
            <ac:spMk id="89" creationId="{1ECAB1E8-8195-4748-BE71-FF806D86892E}"/>
          </ac:spMkLst>
        </pc:spChg>
        <pc:spChg chg="add del">
          <ac:chgData name="Swathi Kudva" userId="10f9a211-0006-417b-9e5e-7cd14af137a1" providerId="ADAL" clId="{9EADE71F-1F4D-4742-BB53-C69FF66CB873}" dt="2022-08-07T10:53:51.668" v="2284" actId="26606"/>
          <ac:spMkLst>
            <pc:docMk/>
            <pc:sldMk cId="593507401" sldId="288"/>
            <ac:spMk id="90" creationId="{57F6BDD4-E066-4008-8011-6CC31AEB4556}"/>
          </ac:spMkLst>
        </pc:spChg>
        <pc:spChg chg="add del">
          <ac:chgData name="Swathi Kudva" userId="10f9a211-0006-417b-9e5e-7cd14af137a1" providerId="ADAL" clId="{9EADE71F-1F4D-4742-BB53-C69FF66CB873}" dt="2022-08-07T10:53:51.668" v="2284" actId="26606"/>
          <ac:spMkLst>
            <pc:docMk/>
            <pc:sldMk cId="593507401" sldId="288"/>
            <ac:spMk id="91" creationId="{2711A8FB-68FC-45FC-B01E-38F809E2D439}"/>
          </ac:spMkLst>
        </pc:spChg>
        <pc:spChg chg="add del">
          <ac:chgData name="Swathi Kudva" userId="10f9a211-0006-417b-9e5e-7cd14af137a1" providerId="ADAL" clId="{9EADE71F-1F4D-4742-BB53-C69FF66CB873}" dt="2022-08-07T10:53:51.668" v="2284" actId="26606"/>
          <ac:spMkLst>
            <pc:docMk/>
            <pc:sldMk cId="593507401" sldId="288"/>
            <ac:spMk id="92" creationId="{2A865FE3-5FC9-4049-87CF-30019C46C0F5}"/>
          </ac:spMkLst>
        </pc:spChg>
        <pc:spChg chg="add del">
          <ac:chgData name="Swathi Kudva" userId="10f9a211-0006-417b-9e5e-7cd14af137a1" providerId="ADAL" clId="{9EADE71F-1F4D-4742-BB53-C69FF66CB873}" dt="2022-08-07T10:53:52.570" v="2286" actId="26606"/>
          <ac:spMkLst>
            <pc:docMk/>
            <pc:sldMk cId="593507401" sldId="288"/>
            <ac:spMk id="94" creationId="{131BAD53-4E89-4F62-BBB7-26359763ED39}"/>
          </ac:spMkLst>
        </pc:spChg>
        <pc:spChg chg="add del">
          <ac:chgData name="Swathi Kudva" userId="10f9a211-0006-417b-9e5e-7cd14af137a1" providerId="ADAL" clId="{9EADE71F-1F4D-4742-BB53-C69FF66CB873}" dt="2022-08-07T10:53:52.570" v="2286" actId="26606"/>
          <ac:spMkLst>
            <pc:docMk/>
            <pc:sldMk cId="593507401" sldId="288"/>
            <ac:spMk id="95" creationId="{62756DA2-40EB-4C6F-B962-5822FFB54FB6}"/>
          </ac:spMkLst>
        </pc:spChg>
        <pc:spChg chg="add del">
          <ac:chgData name="Swathi Kudva" userId="10f9a211-0006-417b-9e5e-7cd14af137a1" providerId="ADAL" clId="{9EADE71F-1F4D-4742-BB53-C69FF66CB873}" dt="2022-08-07T10:53:56.135" v="2288" actId="26606"/>
          <ac:spMkLst>
            <pc:docMk/>
            <pc:sldMk cId="593507401" sldId="288"/>
            <ac:spMk id="97" creationId="{04812C46-200A-4DEB-A05E-3ED6C68C2387}"/>
          </ac:spMkLst>
        </pc:spChg>
        <pc:spChg chg="add del">
          <ac:chgData name="Swathi Kudva" userId="10f9a211-0006-417b-9e5e-7cd14af137a1" providerId="ADAL" clId="{9EADE71F-1F4D-4742-BB53-C69FF66CB873}" dt="2022-08-07T10:53:56.135" v="2288" actId="26606"/>
          <ac:spMkLst>
            <pc:docMk/>
            <pc:sldMk cId="593507401" sldId="288"/>
            <ac:spMk id="98" creationId="{D1EA859B-E555-4109-94F3-6700E046E008}"/>
          </ac:spMkLst>
        </pc:spChg>
        <pc:spChg chg="add del">
          <ac:chgData name="Swathi Kudva" userId="10f9a211-0006-417b-9e5e-7cd14af137a1" providerId="ADAL" clId="{9EADE71F-1F4D-4742-BB53-C69FF66CB873}" dt="2022-08-07T10:54:00.919" v="2290" actId="26606"/>
          <ac:spMkLst>
            <pc:docMk/>
            <pc:sldMk cId="593507401" sldId="288"/>
            <ac:spMk id="100" creationId="{9427AF5F-9A0E-42B7-A252-FD64C9885F9C}"/>
          </ac:spMkLst>
        </pc:spChg>
        <pc:spChg chg="add del">
          <ac:chgData name="Swathi Kudva" userId="10f9a211-0006-417b-9e5e-7cd14af137a1" providerId="ADAL" clId="{9EADE71F-1F4D-4742-BB53-C69FF66CB873}" dt="2022-08-07T10:54:03.172" v="2292" actId="26606"/>
          <ac:spMkLst>
            <pc:docMk/>
            <pc:sldMk cId="593507401" sldId="288"/>
            <ac:spMk id="102" creationId="{C0A1ED06-4733-4020-9C60-81D4D801408D}"/>
          </ac:spMkLst>
        </pc:spChg>
        <pc:spChg chg="add del">
          <ac:chgData name="Swathi Kudva" userId="10f9a211-0006-417b-9e5e-7cd14af137a1" providerId="ADAL" clId="{9EADE71F-1F4D-4742-BB53-C69FF66CB873}" dt="2022-08-07T10:54:03.172" v="2292" actId="26606"/>
          <ac:spMkLst>
            <pc:docMk/>
            <pc:sldMk cId="593507401" sldId="288"/>
            <ac:spMk id="103" creationId="{B0CA3509-3AF9-45FE-93ED-57BB5D5E8E07}"/>
          </ac:spMkLst>
        </pc:spChg>
        <pc:spChg chg="add del">
          <ac:chgData name="Swathi Kudva" userId="10f9a211-0006-417b-9e5e-7cd14af137a1" providerId="ADAL" clId="{9EADE71F-1F4D-4742-BB53-C69FF66CB873}" dt="2022-08-07T10:54:04.641" v="2294" actId="26606"/>
          <ac:spMkLst>
            <pc:docMk/>
            <pc:sldMk cId="593507401" sldId="288"/>
            <ac:spMk id="105" creationId="{2B566528-1B12-4246-9431-5C2D7D081168}"/>
          </ac:spMkLst>
        </pc:spChg>
        <pc:spChg chg="add del">
          <ac:chgData name="Swathi Kudva" userId="10f9a211-0006-417b-9e5e-7cd14af137a1" providerId="ADAL" clId="{9EADE71F-1F4D-4742-BB53-C69FF66CB873}" dt="2022-08-07T10:54:05.208" v="2296" actId="26606"/>
          <ac:spMkLst>
            <pc:docMk/>
            <pc:sldMk cId="593507401" sldId="288"/>
            <ac:spMk id="113" creationId="{96CF2A2B-0745-440C-9224-C5C6A0A4286F}"/>
          </ac:spMkLst>
        </pc:spChg>
        <pc:spChg chg="add del">
          <ac:chgData name="Swathi Kudva" userId="10f9a211-0006-417b-9e5e-7cd14af137a1" providerId="ADAL" clId="{9EADE71F-1F4D-4742-BB53-C69FF66CB873}" dt="2022-08-07T10:54:05.208" v="2296" actId="26606"/>
          <ac:spMkLst>
            <pc:docMk/>
            <pc:sldMk cId="593507401" sldId="288"/>
            <ac:spMk id="114" creationId="{75BE6D6B-84C9-4D2B-97EB-773B7369EF82}"/>
          </ac:spMkLst>
        </pc:spChg>
        <pc:spChg chg="add del">
          <ac:chgData name="Swathi Kudva" userId="10f9a211-0006-417b-9e5e-7cd14af137a1" providerId="ADAL" clId="{9EADE71F-1F4D-4742-BB53-C69FF66CB873}" dt="2022-08-07T10:54:06.273" v="2298" actId="26606"/>
          <ac:spMkLst>
            <pc:docMk/>
            <pc:sldMk cId="593507401" sldId="288"/>
            <ac:spMk id="116" creationId="{C5E6CFF1-2F42-4E10-9A97-F116F46F53FE}"/>
          </ac:spMkLst>
        </pc:spChg>
        <pc:spChg chg="add del">
          <ac:chgData name="Swathi Kudva" userId="10f9a211-0006-417b-9e5e-7cd14af137a1" providerId="ADAL" clId="{9EADE71F-1F4D-4742-BB53-C69FF66CB873}" dt="2022-08-07T10:54:07.466" v="2300" actId="26606"/>
          <ac:spMkLst>
            <pc:docMk/>
            <pc:sldMk cId="593507401" sldId="288"/>
            <ac:spMk id="119" creationId="{9228552E-C8B1-4A80-8448-0787CE0FC704}"/>
          </ac:spMkLst>
        </pc:spChg>
        <pc:spChg chg="add del">
          <ac:chgData name="Swathi Kudva" userId="10f9a211-0006-417b-9e5e-7cd14af137a1" providerId="ADAL" clId="{9EADE71F-1F4D-4742-BB53-C69FF66CB873}" dt="2022-08-07T10:54:10.194" v="2302" actId="26606"/>
          <ac:spMkLst>
            <pc:docMk/>
            <pc:sldMk cId="593507401" sldId="288"/>
            <ac:spMk id="121" creationId="{CEB41C5C-0F34-4DDA-9D7C-5E717F35F60C}"/>
          </ac:spMkLst>
        </pc:spChg>
        <pc:grpChg chg="add del">
          <ac:chgData name="Swathi Kudva" userId="10f9a211-0006-417b-9e5e-7cd14af137a1" providerId="ADAL" clId="{9EADE71F-1F4D-4742-BB53-C69FF66CB873}" dt="2022-08-07T10:52:33.222" v="2236" actId="26606"/>
          <ac:grpSpMkLst>
            <pc:docMk/>
            <pc:sldMk cId="593507401" sldId="288"/>
            <ac:grpSpMk id="30" creationId="{5995D10D-E9C9-47DB-AE7E-801FEF38F5C9}"/>
          </ac:grpSpMkLst>
        </pc:grpChg>
        <pc:grpChg chg="add del">
          <ac:chgData name="Swathi Kudva" userId="10f9a211-0006-417b-9e5e-7cd14af137a1" providerId="ADAL" clId="{9EADE71F-1F4D-4742-BB53-C69FF66CB873}" dt="2022-08-07T10:52:33.222" v="2236" actId="26606"/>
          <ac:grpSpMkLst>
            <pc:docMk/>
            <pc:sldMk cId="593507401" sldId="288"/>
            <ac:grpSpMk id="33" creationId="{828A5161-06F1-46CF-8AD7-844680A59E13}"/>
          </ac:grpSpMkLst>
        </pc:grpChg>
        <pc:grpChg chg="add del">
          <ac:chgData name="Swathi Kudva" userId="10f9a211-0006-417b-9e5e-7cd14af137a1" providerId="ADAL" clId="{9EADE71F-1F4D-4742-BB53-C69FF66CB873}" dt="2022-08-07T10:52:34.454" v="2238" actId="26606"/>
          <ac:grpSpMkLst>
            <pc:docMk/>
            <pc:sldMk cId="593507401" sldId="288"/>
            <ac:grpSpMk id="38" creationId="{1DE889C7-FAD6-4397-98E2-05D503484459}"/>
          </ac:grpSpMkLst>
        </pc:grpChg>
        <pc:grpChg chg="add del">
          <ac:chgData name="Swathi Kudva" userId="10f9a211-0006-417b-9e5e-7cd14af137a1" providerId="ADAL" clId="{9EADE71F-1F4D-4742-BB53-C69FF66CB873}" dt="2022-08-07T10:52:48.570" v="2244" actId="26606"/>
          <ac:grpSpMkLst>
            <pc:docMk/>
            <pc:sldMk cId="593507401" sldId="288"/>
            <ac:grpSpMk id="57" creationId="{770AE191-D2EA-45C9-A44D-830C188F74CB}"/>
          </ac:grpSpMkLst>
        </pc:grpChg>
        <pc:grpChg chg="add del">
          <ac:chgData name="Swathi Kudva" userId="10f9a211-0006-417b-9e5e-7cd14af137a1" providerId="ADAL" clId="{9EADE71F-1F4D-4742-BB53-C69FF66CB873}" dt="2022-08-07T10:54:04.641" v="2294" actId="26606"/>
          <ac:grpSpMkLst>
            <pc:docMk/>
            <pc:sldMk cId="593507401" sldId="288"/>
            <ac:grpSpMk id="106" creationId="{828A5161-06F1-46CF-8AD7-844680A59E13}"/>
          </ac:grpSpMkLst>
        </pc:grpChg>
        <pc:grpChg chg="add del">
          <ac:chgData name="Swathi Kudva" userId="10f9a211-0006-417b-9e5e-7cd14af137a1" providerId="ADAL" clId="{9EADE71F-1F4D-4742-BB53-C69FF66CB873}" dt="2022-08-07T10:54:04.641" v="2294" actId="26606"/>
          <ac:grpSpMkLst>
            <pc:docMk/>
            <pc:sldMk cId="593507401" sldId="288"/>
            <ac:grpSpMk id="109" creationId="{5995D10D-E9C9-47DB-AE7E-801FEF38F5C9}"/>
          </ac:grpSpMkLst>
        </pc:grpChg>
        <pc:picChg chg="add mod ord">
          <ac:chgData name="Swathi Kudva" userId="10f9a211-0006-417b-9e5e-7cd14af137a1" providerId="ADAL" clId="{9EADE71F-1F4D-4742-BB53-C69FF66CB873}" dt="2022-08-16T14:24:47.855" v="10115" actId="208"/>
          <ac:picMkLst>
            <pc:docMk/>
            <pc:sldMk cId="593507401" sldId="288"/>
            <ac:picMk id="5" creationId="{12EE1D6E-255B-8BD0-FD62-6B6D15C1EE77}"/>
          </ac:picMkLst>
        </pc:picChg>
        <pc:picChg chg="add del mod">
          <ac:chgData name="Swathi Kudva" userId="10f9a211-0006-417b-9e5e-7cd14af137a1" providerId="ADAL" clId="{9EADE71F-1F4D-4742-BB53-C69FF66CB873}" dt="2022-08-07T10:53:05.170" v="2259" actId="21"/>
          <ac:picMkLst>
            <pc:docMk/>
            <pc:sldMk cId="593507401" sldId="288"/>
            <ac:picMk id="7" creationId="{3ED40212-3D81-D0C7-EDDA-7941B1491C46}"/>
          </ac:picMkLst>
        </pc:picChg>
        <pc:cxnChg chg="add del">
          <ac:chgData name="Swathi Kudva" userId="10f9a211-0006-417b-9e5e-7cd14af137a1" providerId="ADAL" clId="{9EADE71F-1F4D-4742-BB53-C69FF66CB873}" dt="2022-08-07T10:54:06.273" v="2298" actId="26606"/>
          <ac:cxnSpMkLst>
            <pc:docMk/>
            <pc:sldMk cId="593507401" sldId="288"/>
            <ac:cxnSpMk id="117" creationId="{67182200-4859-4C8D-BCBB-55B245C28BA3}"/>
          </ac:cxnSpMkLst>
        </pc:cxnChg>
        <pc:cxnChg chg="add del">
          <ac:chgData name="Swathi Kudva" userId="10f9a211-0006-417b-9e5e-7cd14af137a1" providerId="ADAL" clId="{9EADE71F-1F4D-4742-BB53-C69FF66CB873}" dt="2022-08-07T10:54:10.194" v="2302" actId="26606"/>
          <ac:cxnSpMkLst>
            <pc:docMk/>
            <pc:sldMk cId="593507401" sldId="288"/>
            <ac:cxnSpMk id="122" creationId="{57E1E5E6-F385-4E9C-B201-BA5BDE5CAD52}"/>
          </ac:cxnSpMkLst>
        </pc:cxnChg>
      </pc:sldChg>
      <pc:sldChg chg="addSp delSp modSp new mod">
        <pc:chgData name="Swathi Kudva" userId="10f9a211-0006-417b-9e5e-7cd14af137a1" providerId="ADAL" clId="{9EADE71F-1F4D-4742-BB53-C69FF66CB873}" dt="2022-08-16T14:24:51.270" v="10116" actId="208"/>
        <pc:sldMkLst>
          <pc:docMk/>
          <pc:sldMk cId="2963669801" sldId="289"/>
        </pc:sldMkLst>
        <pc:spChg chg="del">
          <ac:chgData name="Swathi Kudva" userId="10f9a211-0006-417b-9e5e-7cd14af137a1" providerId="ADAL" clId="{9EADE71F-1F4D-4742-BB53-C69FF66CB873}" dt="2022-08-07T10:53:15.150" v="2261" actId="478"/>
          <ac:spMkLst>
            <pc:docMk/>
            <pc:sldMk cId="2963669801" sldId="289"/>
            <ac:spMk id="2" creationId="{6741AD11-E1B9-D251-334A-634A177F49E3}"/>
          </ac:spMkLst>
        </pc:spChg>
        <pc:spChg chg="del">
          <ac:chgData name="Swathi Kudva" userId="10f9a211-0006-417b-9e5e-7cd14af137a1" providerId="ADAL" clId="{9EADE71F-1F4D-4742-BB53-C69FF66CB873}" dt="2022-08-07T10:53:08.741" v="2260"/>
          <ac:spMkLst>
            <pc:docMk/>
            <pc:sldMk cId="2963669801" sldId="289"/>
            <ac:spMk id="3" creationId="{2A4252D3-3BBD-7784-2632-C592A9BBFAB1}"/>
          </ac:spMkLst>
        </pc:spChg>
        <pc:picChg chg="add mod">
          <ac:chgData name="Swathi Kudva" userId="10f9a211-0006-417b-9e5e-7cd14af137a1" providerId="ADAL" clId="{9EADE71F-1F4D-4742-BB53-C69FF66CB873}" dt="2022-08-16T14:24:51.270" v="10116" actId="208"/>
          <ac:picMkLst>
            <pc:docMk/>
            <pc:sldMk cId="2963669801" sldId="289"/>
            <ac:picMk id="4" creationId="{E0BD00D8-928F-75E4-C437-BD6B9AD4458D}"/>
          </ac:picMkLst>
        </pc:picChg>
      </pc:sldChg>
      <pc:sldChg chg="delSp modSp new mod">
        <pc:chgData name="Swathi Kudva" userId="10f9a211-0006-417b-9e5e-7cd14af137a1" providerId="ADAL" clId="{9EADE71F-1F4D-4742-BB53-C69FF66CB873}" dt="2022-08-16T14:24:57.469" v="10117" actId="5793"/>
        <pc:sldMkLst>
          <pc:docMk/>
          <pc:sldMk cId="3619584072" sldId="290"/>
        </pc:sldMkLst>
        <pc:spChg chg="del">
          <ac:chgData name="Swathi Kudva" userId="10f9a211-0006-417b-9e5e-7cd14af137a1" providerId="ADAL" clId="{9EADE71F-1F4D-4742-BB53-C69FF66CB873}" dt="2022-08-07T10:54:42.639" v="2357" actId="478"/>
          <ac:spMkLst>
            <pc:docMk/>
            <pc:sldMk cId="3619584072" sldId="290"/>
            <ac:spMk id="2" creationId="{35D2E7CB-C574-A6F2-5721-7297F1C1CA66}"/>
          </ac:spMkLst>
        </pc:spChg>
        <pc:spChg chg="mod">
          <ac:chgData name="Swathi Kudva" userId="10f9a211-0006-417b-9e5e-7cd14af137a1" providerId="ADAL" clId="{9EADE71F-1F4D-4742-BB53-C69FF66CB873}" dt="2022-08-16T14:24:57.469" v="10117" actId="5793"/>
          <ac:spMkLst>
            <pc:docMk/>
            <pc:sldMk cId="3619584072" sldId="290"/>
            <ac:spMk id="3" creationId="{F1B7784E-74D2-2B1C-F6B1-4DC82EA11F44}"/>
          </ac:spMkLst>
        </pc:spChg>
      </pc:sldChg>
      <pc:sldChg chg="delSp modSp new mod">
        <pc:chgData name="Swathi Kudva" userId="10f9a211-0006-417b-9e5e-7cd14af137a1" providerId="ADAL" clId="{9EADE71F-1F4D-4742-BB53-C69FF66CB873}" dt="2022-08-17T03:56:08.260" v="10917" actId="20577"/>
        <pc:sldMkLst>
          <pc:docMk/>
          <pc:sldMk cId="818580758" sldId="291"/>
        </pc:sldMkLst>
        <pc:spChg chg="del mod">
          <ac:chgData name="Swathi Kudva" userId="10f9a211-0006-417b-9e5e-7cd14af137a1" providerId="ADAL" clId="{9EADE71F-1F4D-4742-BB53-C69FF66CB873}" dt="2022-08-07T16:52:31.400" v="3873" actId="478"/>
          <ac:spMkLst>
            <pc:docMk/>
            <pc:sldMk cId="818580758" sldId="291"/>
            <ac:spMk id="2" creationId="{C0674095-54B1-F735-8949-EC618E243356}"/>
          </ac:spMkLst>
        </pc:spChg>
        <pc:spChg chg="mod">
          <ac:chgData name="Swathi Kudva" userId="10f9a211-0006-417b-9e5e-7cd14af137a1" providerId="ADAL" clId="{9EADE71F-1F4D-4742-BB53-C69FF66CB873}" dt="2022-08-17T03:56:08.260" v="10917" actId="20577"/>
          <ac:spMkLst>
            <pc:docMk/>
            <pc:sldMk cId="818580758" sldId="291"/>
            <ac:spMk id="3" creationId="{7522FC47-8B4B-1CC8-410C-B7861676AA7F}"/>
          </ac:spMkLst>
        </pc:spChg>
      </pc:sldChg>
      <pc:sldChg chg="delSp modSp new mod">
        <pc:chgData name="Swathi Kudva" userId="10f9a211-0006-417b-9e5e-7cd14af137a1" providerId="ADAL" clId="{9EADE71F-1F4D-4742-BB53-C69FF66CB873}" dt="2022-08-17T03:56:37.677" v="10919" actId="5793"/>
        <pc:sldMkLst>
          <pc:docMk/>
          <pc:sldMk cId="492100245" sldId="292"/>
        </pc:sldMkLst>
        <pc:spChg chg="del">
          <ac:chgData name="Swathi Kudva" userId="10f9a211-0006-417b-9e5e-7cd14af137a1" providerId="ADAL" clId="{9EADE71F-1F4D-4742-BB53-C69FF66CB873}" dt="2022-08-07T18:06:14.198" v="3939" actId="478"/>
          <ac:spMkLst>
            <pc:docMk/>
            <pc:sldMk cId="492100245" sldId="292"/>
            <ac:spMk id="2" creationId="{D77095B2-2188-D747-F77D-440C5CE43EA5}"/>
          </ac:spMkLst>
        </pc:spChg>
        <pc:spChg chg="mod">
          <ac:chgData name="Swathi Kudva" userId="10f9a211-0006-417b-9e5e-7cd14af137a1" providerId="ADAL" clId="{9EADE71F-1F4D-4742-BB53-C69FF66CB873}" dt="2022-08-17T03:56:37.677" v="10919" actId="5793"/>
          <ac:spMkLst>
            <pc:docMk/>
            <pc:sldMk cId="492100245" sldId="292"/>
            <ac:spMk id="3" creationId="{949672B8-1085-381D-1395-A6F0765660A7}"/>
          </ac:spMkLst>
        </pc:spChg>
      </pc:sldChg>
      <pc:sldChg chg="addSp delSp modSp new mod">
        <pc:chgData name="Swathi Kudva" userId="10f9a211-0006-417b-9e5e-7cd14af137a1" providerId="ADAL" clId="{9EADE71F-1F4D-4742-BB53-C69FF66CB873}" dt="2022-08-08T18:01:09.368" v="4928" actId="3680"/>
        <pc:sldMkLst>
          <pc:docMk/>
          <pc:sldMk cId="3514465274" sldId="293"/>
        </pc:sldMkLst>
        <pc:spChg chg="del">
          <ac:chgData name="Swathi Kudva" userId="10f9a211-0006-417b-9e5e-7cd14af137a1" providerId="ADAL" clId="{9EADE71F-1F4D-4742-BB53-C69FF66CB873}" dt="2022-08-08T16:47:23.924" v="3970" actId="478"/>
          <ac:spMkLst>
            <pc:docMk/>
            <pc:sldMk cId="3514465274" sldId="293"/>
            <ac:spMk id="2" creationId="{F6FA30AE-959D-FE3B-6362-DBF5CA873278}"/>
          </ac:spMkLst>
        </pc:spChg>
        <pc:spChg chg="mod">
          <ac:chgData name="Swathi Kudva" userId="10f9a211-0006-417b-9e5e-7cd14af137a1" providerId="ADAL" clId="{9EADE71F-1F4D-4742-BB53-C69FF66CB873}" dt="2022-08-08T18:00:09.710" v="4912" actId="27636"/>
          <ac:spMkLst>
            <pc:docMk/>
            <pc:sldMk cId="3514465274" sldId="293"/>
            <ac:spMk id="3" creationId="{7BD3CE2F-1BAE-D29E-A273-8DA99E8582F6}"/>
          </ac:spMkLst>
        </pc:spChg>
        <pc:spChg chg="add del">
          <ac:chgData name="Swathi Kudva" userId="10f9a211-0006-417b-9e5e-7cd14af137a1" providerId="ADAL" clId="{9EADE71F-1F4D-4742-BB53-C69FF66CB873}" dt="2022-08-08T17:55:40.136" v="4881"/>
          <ac:spMkLst>
            <pc:docMk/>
            <pc:sldMk cId="3514465274" sldId="293"/>
            <ac:spMk id="4" creationId="{AE7C464B-6D8A-E9B7-F115-4A3ADEAC2CC0}"/>
          </ac:spMkLst>
        </pc:spChg>
        <pc:spChg chg="add del">
          <ac:chgData name="Swathi Kudva" userId="10f9a211-0006-417b-9e5e-7cd14af137a1" providerId="ADAL" clId="{9EADE71F-1F4D-4742-BB53-C69FF66CB873}" dt="2022-08-08T17:59:40.665" v="4902"/>
          <ac:spMkLst>
            <pc:docMk/>
            <pc:sldMk cId="3514465274" sldId="293"/>
            <ac:spMk id="5" creationId="{094CBEEE-B499-B6E6-699A-09636C758206}"/>
          </ac:spMkLst>
        </pc:spChg>
        <pc:graphicFrameChg chg="add del mod modGraphic">
          <ac:chgData name="Swathi Kudva" userId="10f9a211-0006-417b-9e5e-7cd14af137a1" providerId="ADAL" clId="{9EADE71F-1F4D-4742-BB53-C69FF66CB873}" dt="2022-08-08T18:01:09.368" v="4928" actId="3680"/>
          <ac:graphicFrameMkLst>
            <pc:docMk/>
            <pc:sldMk cId="3514465274" sldId="293"/>
            <ac:graphicFrameMk id="6" creationId="{4FD82374-323A-9136-9BE4-05E6D7039CC4}"/>
          </ac:graphicFrameMkLst>
        </pc:graphicFrameChg>
      </pc:sldChg>
      <pc:sldChg chg="addSp delSp modSp new mod ord setBg">
        <pc:chgData name="Swathi Kudva" userId="10f9a211-0006-417b-9e5e-7cd14af137a1" providerId="ADAL" clId="{9EADE71F-1F4D-4742-BB53-C69FF66CB873}" dt="2022-08-08T16:55:01.342" v="4162" actId="1076"/>
        <pc:sldMkLst>
          <pc:docMk/>
          <pc:sldMk cId="987591217" sldId="294"/>
        </pc:sldMkLst>
        <pc:spChg chg="add del">
          <ac:chgData name="Swathi Kudva" userId="10f9a211-0006-417b-9e5e-7cd14af137a1" providerId="ADAL" clId="{9EADE71F-1F4D-4742-BB53-C69FF66CB873}" dt="2022-08-08T16:53:47.983" v="4147" actId="26606"/>
          <ac:spMkLst>
            <pc:docMk/>
            <pc:sldMk cId="987591217" sldId="294"/>
            <ac:spMk id="2" creationId="{FCBB533E-BC3A-6209-F20F-112E6A5E3F7E}"/>
          </ac:spMkLst>
        </pc:spChg>
        <pc:spChg chg="del mod">
          <ac:chgData name="Swathi Kudva" userId="10f9a211-0006-417b-9e5e-7cd14af137a1" providerId="ADAL" clId="{9EADE71F-1F4D-4742-BB53-C69FF66CB873}" dt="2022-08-08T16:53:37.660" v="4144" actId="22"/>
          <ac:spMkLst>
            <pc:docMk/>
            <pc:sldMk cId="987591217" sldId="294"/>
            <ac:spMk id="3" creationId="{7099221F-BD7D-83F3-EA99-3478472DA57B}"/>
          </ac:spMkLst>
        </pc:spChg>
        <pc:spChg chg="add">
          <ac:chgData name="Swathi Kudva" userId="10f9a211-0006-417b-9e5e-7cd14af137a1" providerId="ADAL" clId="{9EADE71F-1F4D-4742-BB53-C69FF66CB873}" dt="2022-08-08T16:53:47.983" v="4147" actId="26606"/>
          <ac:spMkLst>
            <pc:docMk/>
            <pc:sldMk cId="987591217" sldId="294"/>
            <ac:spMk id="10" creationId="{AB8C311F-7253-4AED-9701-7FC0708C41C7}"/>
          </ac:spMkLst>
        </pc:spChg>
        <pc:spChg chg="add">
          <ac:chgData name="Swathi Kudva" userId="10f9a211-0006-417b-9e5e-7cd14af137a1" providerId="ADAL" clId="{9EADE71F-1F4D-4742-BB53-C69FF66CB873}" dt="2022-08-08T16:53:47.983" v="4147" actId="26606"/>
          <ac:spMkLst>
            <pc:docMk/>
            <pc:sldMk cId="987591217" sldId="294"/>
            <ac:spMk id="12" creationId="{E2384209-CB15-4CDF-9D31-C44FD9A3F20D}"/>
          </ac:spMkLst>
        </pc:spChg>
        <pc:spChg chg="add">
          <ac:chgData name="Swathi Kudva" userId="10f9a211-0006-417b-9e5e-7cd14af137a1" providerId="ADAL" clId="{9EADE71F-1F4D-4742-BB53-C69FF66CB873}" dt="2022-08-08T16:53:47.983" v="4147" actId="26606"/>
          <ac:spMkLst>
            <pc:docMk/>
            <pc:sldMk cId="987591217" sldId="294"/>
            <ac:spMk id="14" creationId="{2633B3B5-CC90-43F0-8714-D31D1F3F0209}"/>
          </ac:spMkLst>
        </pc:spChg>
        <pc:spChg chg="add">
          <ac:chgData name="Swathi Kudva" userId="10f9a211-0006-417b-9e5e-7cd14af137a1" providerId="ADAL" clId="{9EADE71F-1F4D-4742-BB53-C69FF66CB873}" dt="2022-08-08T16:53:47.983" v="4147" actId="26606"/>
          <ac:spMkLst>
            <pc:docMk/>
            <pc:sldMk cId="987591217" sldId="294"/>
            <ac:spMk id="16" creationId="{A8D57A06-A426-446D-B02C-A2DC6B62E45E}"/>
          </ac:spMkLst>
        </pc:spChg>
        <pc:picChg chg="add mod ord modCrop">
          <ac:chgData name="Swathi Kudva" userId="10f9a211-0006-417b-9e5e-7cd14af137a1" providerId="ADAL" clId="{9EADE71F-1F4D-4742-BB53-C69FF66CB873}" dt="2022-08-08T16:55:01.342" v="4162" actId="1076"/>
          <ac:picMkLst>
            <pc:docMk/>
            <pc:sldMk cId="987591217" sldId="294"/>
            <ac:picMk id="5" creationId="{4865F26C-5418-51DF-FE97-46FB2EBA14E9}"/>
          </ac:picMkLst>
        </pc:picChg>
      </pc:sldChg>
      <pc:sldChg chg="addSp delSp modSp new mod">
        <pc:chgData name="Swathi Kudva" userId="10f9a211-0006-417b-9e5e-7cd14af137a1" providerId="ADAL" clId="{9EADE71F-1F4D-4742-BB53-C69FF66CB873}" dt="2022-08-08T18:19:31.461" v="5837" actId="20577"/>
        <pc:sldMkLst>
          <pc:docMk/>
          <pc:sldMk cId="737126556" sldId="295"/>
        </pc:sldMkLst>
        <pc:spChg chg="del">
          <ac:chgData name="Swathi Kudva" userId="10f9a211-0006-417b-9e5e-7cd14af137a1" providerId="ADAL" clId="{9EADE71F-1F4D-4742-BB53-C69FF66CB873}" dt="2022-08-08T18:01:44.416" v="4932" actId="478"/>
          <ac:spMkLst>
            <pc:docMk/>
            <pc:sldMk cId="737126556" sldId="295"/>
            <ac:spMk id="2" creationId="{083B31AC-85F9-14B8-DF5A-F5D733C3A3DF}"/>
          </ac:spMkLst>
        </pc:spChg>
        <pc:spChg chg="del mod">
          <ac:chgData name="Swathi Kudva" userId="10f9a211-0006-417b-9e5e-7cd14af137a1" providerId="ADAL" clId="{9EADE71F-1F4D-4742-BB53-C69FF66CB873}" dt="2022-08-08T18:01:53.364" v="4934" actId="3680"/>
          <ac:spMkLst>
            <pc:docMk/>
            <pc:sldMk cId="737126556" sldId="295"/>
            <ac:spMk id="3" creationId="{2C1BDDCE-0917-E49B-B76B-858C5F2E247A}"/>
          </ac:spMkLst>
        </pc:spChg>
        <pc:spChg chg="add del mod">
          <ac:chgData name="Swathi Kudva" userId="10f9a211-0006-417b-9e5e-7cd14af137a1" providerId="ADAL" clId="{9EADE71F-1F4D-4742-BB53-C69FF66CB873}" dt="2022-08-08T18:04:14.244" v="4987" actId="3680"/>
          <ac:spMkLst>
            <pc:docMk/>
            <pc:sldMk cId="737126556" sldId="295"/>
            <ac:spMk id="6" creationId="{4BC12212-EC47-28F0-9EC9-371EC0001277}"/>
          </ac:spMkLst>
        </pc:spChg>
        <pc:spChg chg="add del mod">
          <ac:chgData name="Swathi Kudva" userId="10f9a211-0006-417b-9e5e-7cd14af137a1" providerId="ADAL" clId="{9EADE71F-1F4D-4742-BB53-C69FF66CB873}" dt="2022-08-08T18:05:28.775" v="4991" actId="3680"/>
          <ac:spMkLst>
            <pc:docMk/>
            <pc:sldMk cId="737126556" sldId="295"/>
            <ac:spMk id="9" creationId="{11515CE7-333C-07DE-A7E9-BA6394FAFD61}"/>
          </ac:spMkLst>
        </pc:spChg>
        <pc:graphicFrameChg chg="add del mod ord modGraphic">
          <ac:chgData name="Swathi Kudva" userId="10f9a211-0006-417b-9e5e-7cd14af137a1" providerId="ADAL" clId="{9EADE71F-1F4D-4742-BB53-C69FF66CB873}" dt="2022-08-08T18:04:03.266" v="4985" actId="478"/>
          <ac:graphicFrameMkLst>
            <pc:docMk/>
            <pc:sldMk cId="737126556" sldId="295"/>
            <ac:graphicFrameMk id="4" creationId="{D4DE258E-DB1F-4686-03B3-3EED0DBF7282}"/>
          </ac:graphicFrameMkLst>
        </pc:graphicFrameChg>
        <pc:graphicFrameChg chg="add del mod ord modGraphic">
          <ac:chgData name="Swathi Kudva" userId="10f9a211-0006-417b-9e5e-7cd14af137a1" providerId="ADAL" clId="{9EADE71F-1F4D-4742-BB53-C69FF66CB873}" dt="2022-08-08T18:05:05.293" v="4989" actId="478"/>
          <ac:graphicFrameMkLst>
            <pc:docMk/>
            <pc:sldMk cId="737126556" sldId="295"/>
            <ac:graphicFrameMk id="7" creationId="{723A7C7A-D8A2-CDCB-8389-7BB08CB4B500}"/>
          </ac:graphicFrameMkLst>
        </pc:graphicFrameChg>
        <pc:graphicFrameChg chg="add mod ord modGraphic">
          <ac:chgData name="Swathi Kudva" userId="10f9a211-0006-417b-9e5e-7cd14af137a1" providerId="ADAL" clId="{9EADE71F-1F4D-4742-BB53-C69FF66CB873}" dt="2022-08-08T18:19:31.461" v="5837" actId="20577"/>
          <ac:graphicFrameMkLst>
            <pc:docMk/>
            <pc:sldMk cId="737126556" sldId="295"/>
            <ac:graphicFrameMk id="10" creationId="{B7550E5A-F822-1724-05A2-A6B1D2522D15}"/>
          </ac:graphicFrameMkLst>
        </pc:graphicFrameChg>
      </pc:sldChg>
      <pc:sldChg chg="delSp modSp new del mod">
        <pc:chgData name="Swathi Kudva" userId="10f9a211-0006-417b-9e5e-7cd14af137a1" providerId="ADAL" clId="{9EADE71F-1F4D-4742-BB53-C69FF66CB873}" dt="2022-08-08T17:46:02.472" v="4783" actId="2696"/>
        <pc:sldMkLst>
          <pc:docMk/>
          <pc:sldMk cId="1439738143" sldId="295"/>
        </pc:sldMkLst>
        <pc:spChg chg="del">
          <ac:chgData name="Swathi Kudva" userId="10f9a211-0006-417b-9e5e-7cd14af137a1" providerId="ADAL" clId="{9EADE71F-1F4D-4742-BB53-C69FF66CB873}" dt="2022-08-08T17:40:53.426" v="4608" actId="478"/>
          <ac:spMkLst>
            <pc:docMk/>
            <pc:sldMk cId="1439738143" sldId="295"/>
            <ac:spMk id="2" creationId="{53DA4713-2F80-4A8B-661D-876EFC51B181}"/>
          </ac:spMkLst>
        </pc:spChg>
        <pc:spChg chg="mod">
          <ac:chgData name="Swathi Kudva" userId="10f9a211-0006-417b-9e5e-7cd14af137a1" providerId="ADAL" clId="{9EADE71F-1F4D-4742-BB53-C69FF66CB873}" dt="2022-08-08T17:42:14.495" v="4782" actId="20577"/>
          <ac:spMkLst>
            <pc:docMk/>
            <pc:sldMk cId="1439738143" sldId="295"/>
            <ac:spMk id="3" creationId="{CEA9A623-0DF9-06F9-7DDC-7AFB19CF5FEE}"/>
          </ac:spMkLst>
        </pc:spChg>
      </pc:sldChg>
      <pc:sldChg chg="new del">
        <pc:chgData name="Swathi Kudva" userId="10f9a211-0006-417b-9e5e-7cd14af137a1" providerId="ADAL" clId="{9EADE71F-1F4D-4742-BB53-C69FF66CB873}" dt="2022-08-08T18:01:17.517" v="4930" actId="47"/>
        <pc:sldMkLst>
          <pc:docMk/>
          <pc:sldMk cId="2864719837" sldId="295"/>
        </pc:sldMkLst>
      </pc:sldChg>
      <pc:sldChg chg="delSp modSp new mod">
        <pc:chgData name="Swathi Kudva" userId="10f9a211-0006-417b-9e5e-7cd14af137a1" providerId="ADAL" clId="{9EADE71F-1F4D-4742-BB53-C69FF66CB873}" dt="2022-08-09T15:05:58.527" v="6262" actId="20577"/>
        <pc:sldMkLst>
          <pc:docMk/>
          <pc:sldMk cId="3605539232" sldId="296"/>
        </pc:sldMkLst>
        <pc:spChg chg="del">
          <ac:chgData name="Swathi Kudva" userId="10f9a211-0006-417b-9e5e-7cd14af137a1" providerId="ADAL" clId="{9EADE71F-1F4D-4742-BB53-C69FF66CB873}" dt="2022-08-09T07:00:20.238" v="5839" actId="478"/>
          <ac:spMkLst>
            <pc:docMk/>
            <pc:sldMk cId="3605539232" sldId="296"/>
            <ac:spMk id="2" creationId="{A4EEC608-4931-8686-F82B-40D0ADBDF6AD}"/>
          </ac:spMkLst>
        </pc:spChg>
        <pc:spChg chg="mod">
          <ac:chgData name="Swathi Kudva" userId="10f9a211-0006-417b-9e5e-7cd14af137a1" providerId="ADAL" clId="{9EADE71F-1F4D-4742-BB53-C69FF66CB873}" dt="2022-08-09T15:05:58.527" v="6262" actId="20577"/>
          <ac:spMkLst>
            <pc:docMk/>
            <pc:sldMk cId="3605539232" sldId="296"/>
            <ac:spMk id="3" creationId="{259FD925-B269-EC7A-ECEA-964DC2E590DF}"/>
          </ac:spMkLst>
        </pc:spChg>
      </pc:sldChg>
      <pc:sldChg chg="modSp new mod">
        <pc:chgData name="Swathi Kudva" userId="10f9a211-0006-417b-9e5e-7cd14af137a1" providerId="ADAL" clId="{9EADE71F-1F4D-4742-BB53-C69FF66CB873}" dt="2022-08-17T08:21:25.526" v="11134" actId="20577"/>
        <pc:sldMkLst>
          <pc:docMk/>
          <pc:sldMk cId="3455900496" sldId="297"/>
        </pc:sldMkLst>
        <pc:spChg chg="mod">
          <ac:chgData name="Swathi Kudva" userId="10f9a211-0006-417b-9e5e-7cd14af137a1" providerId="ADAL" clId="{9EADE71F-1F4D-4742-BB53-C69FF66CB873}" dt="2022-08-09T16:53:17.141" v="6336" actId="20577"/>
          <ac:spMkLst>
            <pc:docMk/>
            <pc:sldMk cId="3455900496" sldId="297"/>
            <ac:spMk id="2" creationId="{069867E7-496A-D592-567E-1BA2D465CB8D}"/>
          </ac:spMkLst>
        </pc:spChg>
        <pc:spChg chg="mod">
          <ac:chgData name="Swathi Kudva" userId="10f9a211-0006-417b-9e5e-7cd14af137a1" providerId="ADAL" clId="{9EADE71F-1F4D-4742-BB53-C69FF66CB873}" dt="2022-08-17T08:21:25.526" v="11134" actId="20577"/>
          <ac:spMkLst>
            <pc:docMk/>
            <pc:sldMk cId="3455900496" sldId="297"/>
            <ac:spMk id="3" creationId="{076B8E7F-F961-5D07-B66D-39C499F86C6F}"/>
          </ac:spMkLst>
        </pc:spChg>
      </pc:sldChg>
      <pc:sldChg chg="addSp delSp modSp new mod">
        <pc:chgData name="Swathi Kudva" userId="10f9a211-0006-417b-9e5e-7cd14af137a1" providerId="ADAL" clId="{9EADE71F-1F4D-4742-BB53-C69FF66CB873}" dt="2022-08-12T07:48:47.086" v="6938" actId="27636"/>
        <pc:sldMkLst>
          <pc:docMk/>
          <pc:sldMk cId="4147456474" sldId="298"/>
        </pc:sldMkLst>
        <pc:spChg chg="del">
          <ac:chgData name="Swathi Kudva" userId="10f9a211-0006-417b-9e5e-7cd14af137a1" providerId="ADAL" clId="{9EADE71F-1F4D-4742-BB53-C69FF66CB873}" dt="2022-08-12T07:22:55.291" v="6434" actId="478"/>
          <ac:spMkLst>
            <pc:docMk/>
            <pc:sldMk cId="4147456474" sldId="298"/>
            <ac:spMk id="2" creationId="{4267ACB8-A708-5404-C262-EE9E7E3B5184}"/>
          </ac:spMkLst>
        </pc:spChg>
        <pc:spChg chg="mod">
          <ac:chgData name="Swathi Kudva" userId="10f9a211-0006-417b-9e5e-7cd14af137a1" providerId="ADAL" clId="{9EADE71F-1F4D-4742-BB53-C69FF66CB873}" dt="2022-08-12T07:48:47.086" v="6938" actId="27636"/>
          <ac:spMkLst>
            <pc:docMk/>
            <pc:sldMk cId="4147456474" sldId="298"/>
            <ac:spMk id="3" creationId="{F4BCE7D2-DE5E-86C3-8BA7-152508A72105}"/>
          </ac:spMkLst>
        </pc:spChg>
        <pc:graphicFrameChg chg="add del">
          <ac:chgData name="Swathi Kudva" userId="10f9a211-0006-417b-9e5e-7cd14af137a1" providerId="ADAL" clId="{9EADE71F-1F4D-4742-BB53-C69FF66CB873}" dt="2022-08-12T07:25:36.240" v="6441" actId="478"/>
          <ac:graphicFrameMkLst>
            <pc:docMk/>
            <pc:sldMk cId="4147456474" sldId="298"/>
            <ac:graphicFrameMk id="6" creationId="{93E1301C-5DAE-753B-1CCA-5A97CA9BD801}"/>
          </ac:graphicFrameMkLst>
        </pc:graphicFrameChg>
        <pc:graphicFrameChg chg="add mod modGraphic">
          <ac:chgData name="Swathi Kudva" userId="10f9a211-0006-417b-9e5e-7cd14af137a1" providerId="ADAL" clId="{9EADE71F-1F4D-4742-BB53-C69FF66CB873}" dt="2022-08-12T07:31:23.709" v="6728" actId="20577"/>
          <ac:graphicFrameMkLst>
            <pc:docMk/>
            <pc:sldMk cId="4147456474" sldId="298"/>
            <ac:graphicFrameMk id="7" creationId="{65452A74-51DD-5BDE-399E-B889260C0C49}"/>
          </ac:graphicFrameMkLst>
        </pc:graphicFrameChg>
      </pc:sldChg>
      <pc:sldChg chg="addSp delSp modSp new mod">
        <pc:chgData name="Swathi Kudva" userId="10f9a211-0006-417b-9e5e-7cd14af137a1" providerId="ADAL" clId="{9EADE71F-1F4D-4742-BB53-C69FF66CB873}" dt="2022-08-16T17:59:23.989" v="10224" actId="14100"/>
        <pc:sldMkLst>
          <pc:docMk/>
          <pc:sldMk cId="1798372117" sldId="299"/>
        </pc:sldMkLst>
        <pc:spChg chg="del">
          <ac:chgData name="Swathi Kudva" userId="10f9a211-0006-417b-9e5e-7cd14af137a1" providerId="ADAL" clId="{9EADE71F-1F4D-4742-BB53-C69FF66CB873}" dt="2022-08-15T06:12:06.609" v="6963" actId="478"/>
          <ac:spMkLst>
            <pc:docMk/>
            <pc:sldMk cId="1798372117" sldId="299"/>
            <ac:spMk id="2" creationId="{F56438BF-138B-C0D5-CC28-E86874A01FD9}"/>
          </ac:spMkLst>
        </pc:spChg>
        <pc:spChg chg="del mod">
          <ac:chgData name="Swathi Kudva" userId="10f9a211-0006-417b-9e5e-7cd14af137a1" providerId="ADAL" clId="{9EADE71F-1F4D-4742-BB53-C69FF66CB873}" dt="2022-08-16T15:12:24.715" v="10182" actId="931"/>
          <ac:spMkLst>
            <pc:docMk/>
            <pc:sldMk cId="1798372117" sldId="299"/>
            <ac:spMk id="3" creationId="{088D471C-774D-BCDE-5226-55C29D752371}"/>
          </ac:spMkLst>
        </pc:spChg>
        <pc:spChg chg="add mod">
          <ac:chgData name="Swathi Kudva" userId="10f9a211-0006-417b-9e5e-7cd14af137a1" providerId="ADAL" clId="{9EADE71F-1F4D-4742-BB53-C69FF66CB873}" dt="2022-08-16T17:58:31.630" v="10214" actId="14100"/>
          <ac:spMkLst>
            <pc:docMk/>
            <pc:sldMk cId="1798372117" sldId="299"/>
            <ac:spMk id="4" creationId="{8235E5A0-9EBF-AB0A-35DA-FEEED8FCC4FE}"/>
          </ac:spMkLst>
        </pc:spChg>
        <pc:spChg chg="add mod">
          <ac:chgData name="Swathi Kudva" userId="10f9a211-0006-417b-9e5e-7cd14af137a1" providerId="ADAL" clId="{9EADE71F-1F4D-4742-BB53-C69FF66CB873}" dt="2022-08-16T17:59:00.852" v="10220" actId="20577"/>
          <ac:spMkLst>
            <pc:docMk/>
            <pc:sldMk cId="1798372117" sldId="299"/>
            <ac:spMk id="7" creationId="{6A4ADDEF-AEC2-E675-1517-70A97613A7BD}"/>
          </ac:spMkLst>
        </pc:spChg>
        <pc:spChg chg="add del">
          <ac:chgData name="Swathi Kudva" userId="10f9a211-0006-417b-9e5e-7cd14af137a1" providerId="ADAL" clId="{9EADE71F-1F4D-4742-BB53-C69FF66CB873}" dt="2022-08-16T15:12:31.130" v="10184" actId="478"/>
          <ac:spMkLst>
            <pc:docMk/>
            <pc:sldMk cId="1798372117" sldId="299"/>
            <ac:spMk id="8" creationId="{ACB4F38A-4D48-0993-C607-5C075C531430}"/>
          </ac:spMkLst>
        </pc:spChg>
        <pc:spChg chg="add mod">
          <ac:chgData name="Swathi Kudva" userId="10f9a211-0006-417b-9e5e-7cd14af137a1" providerId="ADAL" clId="{9EADE71F-1F4D-4742-BB53-C69FF66CB873}" dt="2022-08-16T17:58:37.274" v="10215" actId="1076"/>
          <ac:spMkLst>
            <pc:docMk/>
            <pc:sldMk cId="1798372117" sldId="299"/>
            <ac:spMk id="12" creationId="{8021C81E-26FE-9642-50EC-6A5D72750483}"/>
          </ac:spMkLst>
        </pc:spChg>
        <pc:picChg chg="add mod ord">
          <ac:chgData name="Swathi Kudva" userId="10f9a211-0006-417b-9e5e-7cd14af137a1" providerId="ADAL" clId="{9EADE71F-1F4D-4742-BB53-C69FF66CB873}" dt="2022-08-16T17:59:18.388" v="10223" actId="14100"/>
          <ac:picMkLst>
            <pc:docMk/>
            <pc:sldMk cId="1798372117" sldId="299"/>
            <ac:picMk id="14" creationId="{F40E225C-61DA-6AFE-D39F-41FD312C4D11}"/>
          </ac:picMkLst>
        </pc:picChg>
        <pc:cxnChg chg="add mod">
          <ac:chgData name="Swathi Kudva" userId="10f9a211-0006-417b-9e5e-7cd14af137a1" providerId="ADAL" clId="{9EADE71F-1F4D-4742-BB53-C69FF66CB873}" dt="2022-08-16T17:59:09.467" v="10221" actId="14100"/>
          <ac:cxnSpMkLst>
            <pc:docMk/>
            <pc:sldMk cId="1798372117" sldId="299"/>
            <ac:cxnSpMk id="6" creationId="{8F6D6BB8-0DF8-69BF-9E06-9198B292C6FF}"/>
          </ac:cxnSpMkLst>
        </pc:cxnChg>
        <pc:cxnChg chg="add mod">
          <ac:chgData name="Swathi Kudva" userId="10f9a211-0006-417b-9e5e-7cd14af137a1" providerId="ADAL" clId="{9EADE71F-1F4D-4742-BB53-C69FF66CB873}" dt="2022-08-16T17:59:23.989" v="10224" actId="14100"/>
          <ac:cxnSpMkLst>
            <pc:docMk/>
            <pc:sldMk cId="1798372117" sldId="299"/>
            <ac:cxnSpMk id="10" creationId="{64F0BB9F-F0DA-C10F-41B9-7F0B89E311E7}"/>
          </ac:cxnSpMkLst>
        </pc:cxnChg>
      </pc:sldChg>
      <pc:sldChg chg="new del">
        <pc:chgData name="Swathi Kudva" userId="10f9a211-0006-417b-9e5e-7cd14af137a1" providerId="ADAL" clId="{9EADE71F-1F4D-4742-BB53-C69FF66CB873}" dt="2022-08-12T07:25:45.873" v="6443" actId="680"/>
        <pc:sldMkLst>
          <pc:docMk/>
          <pc:sldMk cId="2602896392" sldId="299"/>
        </pc:sldMkLst>
      </pc:sldChg>
      <pc:sldChg chg="addSp delSp modSp new mod">
        <pc:chgData name="Swathi Kudva" userId="10f9a211-0006-417b-9e5e-7cd14af137a1" providerId="ADAL" clId="{9EADE71F-1F4D-4742-BB53-C69FF66CB873}" dt="2022-08-16T14:22:54.719" v="10114" actId="108"/>
        <pc:sldMkLst>
          <pc:docMk/>
          <pc:sldMk cId="4049801343" sldId="300"/>
        </pc:sldMkLst>
        <pc:spChg chg="del">
          <ac:chgData name="Swathi Kudva" userId="10f9a211-0006-417b-9e5e-7cd14af137a1" providerId="ADAL" clId="{9EADE71F-1F4D-4742-BB53-C69FF66CB873}" dt="2022-08-16T14:13:49.882" v="9455" actId="478"/>
          <ac:spMkLst>
            <pc:docMk/>
            <pc:sldMk cId="4049801343" sldId="300"/>
            <ac:spMk id="2" creationId="{1150C781-AD4F-8ED6-EE26-5AC3F336D5F3}"/>
          </ac:spMkLst>
        </pc:spChg>
        <pc:spChg chg="del mod">
          <ac:chgData name="Swathi Kudva" userId="10f9a211-0006-417b-9e5e-7cd14af137a1" providerId="ADAL" clId="{9EADE71F-1F4D-4742-BB53-C69FF66CB873}" dt="2022-08-16T14:20:19.485" v="10058" actId="3680"/>
          <ac:spMkLst>
            <pc:docMk/>
            <pc:sldMk cId="4049801343" sldId="300"/>
            <ac:spMk id="3" creationId="{3134BC1E-8E71-416D-69BB-D074FC3B81C0}"/>
          </ac:spMkLst>
        </pc:spChg>
        <pc:graphicFrameChg chg="add mod ord modGraphic">
          <ac:chgData name="Swathi Kudva" userId="10f9a211-0006-417b-9e5e-7cd14af137a1" providerId="ADAL" clId="{9EADE71F-1F4D-4742-BB53-C69FF66CB873}" dt="2022-08-16T14:22:54.719" v="10114" actId="108"/>
          <ac:graphicFrameMkLst>
            <pc:docMk/>
            <pc:sldMk cId="4049801343" sldId="300"/>
            <ac:graphicFrameMk id="4" creationId="{D3EC8F4F-C06D-112A-0476-8B7C7B186C96}"/>
          </ac:graphicFrameMkLst>
        </pc:graphicFrameChg>
      </pc:sldChg>
      <pc:sldChg chg="addSp delSp modSp new mod">
        <pc:chgData name="Swathi Kudva" userId="10f9a211-0006-417b-9e5e-7cd14af137a1" providerId="ADAL" clId="{9EADE71F-1F4D-4742-BB53-C69FF66CB873}" dt="2022-08-16T18:12:46.419" v="10875"/>
        <pc:sldMkLst>
          <pc:docMk/>
          <pc:sldMk cId="3918883793" sldId="301"/>
        </pc:sldMkLst>
        <pc:spChg chg="del">
          <ac:chgData name="Swathi Kudva" userId="10f9a211-0006-417b-9e5e-7cd14af137a1" providerId="ADAL" clId="{9EADE71F-1F4D-4742-BB53-C69FF66CB873}" dt="2022-08-16T17:59:38.550" v="10226" actId="478"/>
          <ac:spMkLst>
            <pc:docMk/>
            <pc:sldMk cId="3918883793" sldId="301"/>
            <ac:spMk id="2" creationId="{F2FAEC28-9399-E3B4-1D30-D42E9C2D7B41}"/>
          </ac:spMkLst>
        </pc:spChg>
        <pc:spChg chg="mod">
          <ac:chgData name="Swathi Kudva" userId="10f9a211-0006-417b-9e5e-7cd14af137a1" providerId="ADAL" clId="{9EADE71F-1F4D-4742-BB53-C69FF66CB873}" dt="2022-08-16T18:12:25.077" v="10873" actId="20577"/>
          <ac:spMkLst>
            <pc:docMk/>
            <pc:sldMk cId="3918883793" sldId="301"/>
            <ac:spMk id="3" creationId="{CA0A322F-EB19-91E4-4253-41E0A5663C74}"/>
          </ac:spMkLst>
        </pc:spChg>
        <pc:spChg chg="add del">
          <ac:chgData name="Swathi Kudva" userId="10f9a211-0006-417b-9e5e-7cd14af137a1" providerId="ADAL" clId="{9EADE71F-1F4D-4742-BB53-C69FF66CB873}" dt="2022-08-16T18:01:46.044" v="10604"/>
          <ac:spMkLst>
            <pc:docMk/>
            <pc:sldMk cId="3918883793" sldId="301"/>
            <ac:spMk id="4" creationId="{CC12DFA1-2A5A-E684-C81B-656A7C422918}"/>
          </ac:spMkLst>
        </pc:spChg>
        <pc:spChg chg="add del">
          <ac:chgData name="Swathi Kudva" userId="10f9a211-0006-417b-9e5e-7cd14af137a1" providerId="ADAL" clId="{9EADE71F-1F4D-4742-BB53-C69FF66CB873}" dt="2022-08-16T18:01:55.085" v="10606"/>
          <ac:spMkLst>
            <pc:docMk/>
            <pc:sldMk cId="3918883793" sldId="301"/>
            <ac:spMk id="5" creationId="{EDAE0A4B-EE2A-E594-E067-BB9E653AEF27}"/>
          </ac:spMkLst>
        </pc:spChg>
        <pc:spChg chg="add del">
          <ac:chgData name="Swathi Kudva" userId="10f9a211-0006-417b-9e5e-7cd14af137a1" providerId="ADAL" clId="{9EADE71F-1F4D-4742-BB53-C69FF66CB873}" dt="2022-08-16T18:12:46.419" v="10875"/>
          <ac:spMkLst>
            <pc:docMk/>
            <pc:sldMk cId="3918883793" sldId="301"/>
            <ac:spMk id="6" creationId="{935B4FDF-EE49-C2AE-BCA2-374E7864BB11}"/>
          </ac:spMkLst>
        </pc:spChg>
      </pc:sldChg>
      <pc:sldChg chg="add del">
        <pc:chgData name="Swathi Kudva" userId="10f9a211-0006-417b-9e5e-7cd14af137a1" providerId="ADAL" clId="{9EADE71F-1F4D-4742-BB53-C69FF66CB873}" dt="2022-08-17T03:53:54.417" v="10888" actId="2890"/>
        <pc:sldMkLst>
          <pc:docMk/>
          <pc:sldMk cId="1911226606" sldId="302"/>
        </pc:sldMkLst>
      </pc:sldChg>
      <pc:sldChg chg="delSp modSp new mod">
        <pc:chgData name="Swathi Kudva" userId="10f9a211-0006-417b-9e5e-7cd14af137a1" providerId="ADAL" clId="{9EADE71F-1F4D-4742-BB53-C69FF66CB873}" dt="2022-08-17T03:54:47.993" v="10894"/>
        <pc:sldMkLst>
          <pc:docMk/>
          <pc:sldMk cId="2140633689" sldId="302"/>
        </pc:sldMkLst>
        <pc:spChg chg="del">
          <ac:chgData name="Swathi Kudva" userId="10f9a211-0006-417b-9e5e-7cd14af137a1" providerId="ADAL" clId="{9EADE71F-1F4D-4742-BB53-C69FF66CB873}" dt="2022-08-17T03:54:43.632" v="10892" actId="478"/>
          <ac:spMkLst>
            <pc:docMk/>
            <pc:sldMk cId="2140633689" sldId="302"/>
            <ac:spMk id="2" creationId="{0D15704A-D7E2-D5D2-652C-0BA5A78BEE47}"/>
          </ac:spMkLst>
        </pc:spChg>
        <pc:spChg chg="mod">
          <ac:chgData name="Swathi Kudva" userId="10f9a211-0006-417b-9e5e-7cd14af137a1" providerId="ADAL" clId="{9EADE71F-1F4D-4742-BB53-C69FF66CB873}" dt="2022-08-17T03:54:47.993" v="10894"/>
          <ac:spMkLst>
            <pc:docMk/>
            <pc:sldMk cId="2140633689" sldId="302"/>
            <ac:spMk id="3" creationId="{3E8FE285-937B-F836-8F2F-6CF2F49016E4}"/>
          </ac:spMkLst>
        </pc:spChg>
      </pc:sldChg>
      <pc:sldChg chg="addSp delSp modSp new mod">
        <pc:chgData name="Swathi Kudva" userId="10f9a211-0006-417b-9e5e-7cd14af137a1" providerId="ADAL" clId="{9EADE71F-1F4D-4742-BB53-C69FF66CB873}" dt="2022-08-17T08:19:18.592" v="11128" actId="20577"/>
        <pc:sldMkLst>
          <pc:docMk/>
          <pc:sldMk cId="1949527442" sldId="303"/>
        </pc:sldMkLst>
        <pc:spChg chg="del">
          <ac:chgData name="Swathi Kudva" userId="10f9a211-0006-417b-9e5e-7cd14af137a1" providerId="ADAL" clId="{9EADE71F-1F4D-4742-BB53-C69FF66CB873}" dt="2022-08-17T07:31:57.071" v="10948" actId="478"/>
          <ac:spMkLst>
            <pc:docMk/>
            <pc:sldMk cId="1949527442" sldId="303"/>
            <ac:spMk id="2" creationId="{09FD0275-F215-6AD8-281B-EEDBF41ABB34}"/>
          </ac:spMkLst>
        </pc:spChg>
        <pc:spChg chg="add del mod">
          <ac:chgData name="Swathi Kudva" userId="10f9a211-0006-417b-9e5e-7cd14af137a1" providerId="ADAL" clId="{9EADE71F-1F4D-4742-BB53-C69FF66CB873}" dt="2022-08-17T08:19:18.592" v="11128" actId="20577"/>
          <ac:spMkLst>
            <pc:docMk/>
            <pc:sldMk cId="1949527442" sldId="303"/>
            <ac:spMk id="3" creationId="{C7D491E7-184C-4473-A6AA-284C7020146D}"/>
          </ac:spMkLst>
        </pc:spChg>
        <pc:spChg chg="add del mod">
          <ac:chgData name="Swathi Kudva" userId="10f9a211-0006-417b-9e5e-7cd14af137a1" providerId="ADAL" clId="{9EADE71F-1F4D-4742-BB53-C69FF66CB873}" dt="2022-08-17T07:32:04.637" v="10951"/>
          <ac:spMkLst>
            <pc:docMk/>
            <pc:sldMk cId="1949527442" sldId="303"/>
            <ac:spMk id="4" creationId="{9DFDF528-1582-D62E-DE53-396F41A5531A}"/>
          </ac:spMkLst>
        </pc:spChg>
      </pc:sldChg>
      <pc:sldChg chg="addSp delSp modSp new mod setBg">
        <pc:chgData name="Swathi Kudva" userId="10f9a211-0006-417b-9e5e-7cd14af137a1" providerId="ADAL" clId="{9EADE71F-1F4D-4742-BB53-C69FF66CB873}" dt="2022-08-17T17:51:43.659" v="11654" actId="26606"/>
        <pc:sldMkLst>
          <pc:docMk/>
          <pc:sldMk cId="2391817132" sldId="304"/>
        </pc:sldMkLst>
        <pc:spChg chg="mod">
          <ac:chgData name="Swathi Kudva" userId="10f9a211-0006-417b-9e5e-7cd14af137a1" providerId="ADAL" clId="{9EADE71F-1F4D-4742-BB53-C69FF66CB873}" dt="2022-08-17T17:51:43.643" v="11653" actId="26606"/>
          <ac:spMkLst>
            <pc:docMk/>
            <pc:sldMk cId="2391817132" sldId="304"/>
            <ac:spMk id="2" creationId="{467C6924-2718-0C5A-BF29-B4D22C79F089}"/>
          </ac:spMkLst>
        </pc:spChg>
        <pc:spChg chg="del mod">
          <ac:chgData name="Swathi Kudva" userId="10f9a211-0006-417b-9e5e-7cd14af137a1" providerId="ADAL" clId="{9EADE71F-1F4D-4742-BB53-C69FF66CB873}" dt="2022-08-17T17:51:43.659" v="11654" actId="26606"/>
          <ac:spMkLst>
            <pc:docMk/>
            <pc:sldMk cId="2391817132" sldId="304"/>
            <ac:spMk id="3" creationId="{F38B5A0C-876B-FFAB-85D8-DE76033DE8FE}"/>
          </ac:spMkLst>
        </pc:spChg>
        <pc:spChg chg="add del">
          <ac:chgData name="Swathi Kudva" userId="10f9a211-0006-417b-9e5e-7cd14af137a1" providerId="ADAL" clId="{9EADE71F-1F4D-4742-BB53-C69FF66CB873}" dt="2022-08-17T17:51:41.793" v="11651" actId="26606"/>
          <ac:spMkLst>
            <pc:docMk/>
            <pc:sldMk cId="2391817132" sldId="304"/>
            <ac:spMk id="8" creationId="{2B566528-1B12-4246-9431-5C2D7D081168}"/>
          </ac:spMkLst>
        </pc:spChg>
        <pc:spChg chg="add del">
          <ac:chgData name="Swathi Kudva" userId="10f9a211-0006-417b-9e5e-7cd14af137a1" providerId="ADAL" clId="{9EADE71F-1F4D-4742-BB53-C69FF66CB873}" dt="2022-08-17T17:51:41.793" v="11651" actId="26606"/>
          <ac:spMkLst>
            <pc:docMk/>
            <pc:sldMk cId="2391817132" sldId="304"/>
            <ac:spMk id="10" creationId="{2E80C965-DB6D-4F81-9E9E-B027384D0BD6}"/>
          </ac:spMkLst>
        </pc:spChg>
        <pc:spChg chg="add del">
          <ac:chgData name="Swathi Kudva" userId="10f9a211-0006-417b-9e5e-7cd14af137a1" providerId="ADAL" clId="{9EADE71F-1F4D-4742-BB53-C69FF66CB873}" dt="2022-08-17T17:51:41.793" v="11651" actId="26606"/>
          <ac:spMkLst>
            <pc:docMk/>
            <pc:sldMk cId="2391817132" sldId="304"/>
            <ac:spMk id="14" creationId="{D3F51FEB-38FB-4F6C-9F7B-2F2AFAB65463}"/>
          </ac:spMkLst>
        </pc:spChg>
        <pc:spChg chg="add del">
          <ac:chgData name="Swathi Kudva" userId="10f9a211-0006-417b-9e5e-7cd14af137a1" providerId="ADAL" clId="{9EADE71F-1F4D-4742-BB53-C69FF66CB873}" dt="2022-08-17T17:51:41.793" v="11651" actId="26606"/>
          <ac:spMkLst>
            <pc:docMk/>
            <pc:sldMk cId="2391817132" sldId="304"/>
            <ac:spMk id="15" creationId="{A580F890-B085-4E95-96AA-55AEBEC5CE6E}"/>
          </ac:spMkLst>
        </pc:spChg>
        <pc:spChg chg="add del">
          <ac:chgData name="Swathi Kudva" userId="10f9a211-0006-417b-9e5e-7cd14af137a1" providerId="ADAL" clId="{9EADE71F-1F4D-4742-BB53-C69FF66CB873}" dt="2022-08-17T17:51:41.793" v="11651" actId="26606"/>
          <ac:spMkLst>
            <pc:docMk/>
            <pc:sldMk cId="2391817132" sldId="304"/>
            <ac:spMk id="16" creationId="{1E547BA6-BAE0-43BB-A7CA-60F69CE252F0}"/>
          </ac:spMkLst>
        </pc:spChg>
        <pc:spChg chg="add del">
          <ac:chgData name="Swathi Kudva" userId="10f9a211-0006-417b-9e5e-7cd14af137a1" providerId="ADAL" clId="{9EADE71F-1F4D-4742-BB53-C69FF66CB873}" dt="2022-08-17T17:51:43.643" v="11653" actId="26606"/>
          <ac:spMkLst>
            <pc:docMk/>
            <pc:sldMk cId="2391817132" sldId="304"/>
            <ac:spMk id="18" creationId="{B775CD93-9DF2-48CB-9F57-1BCA9A46C7FA}"/>
          </ac:spMkLst>
        </pc:spChg>
        <pc:spChg chg="add del">
          <ac:chgData name="Swathi Kudva" userId="10f9a211-0006-417b-9e5e-7cd14af137a1" providerId="ADAL" clId="{9EADE71F-1F4D-4742-BB53-C69FF66CB873}" dt="2022-08-17T17:51:43.643" v="11653" actId="26606"/>
          <ac:spMkLst>
            <pc:docMk/>
            <pc:sldMk cId="2391817132" sldId="304"/>
            <ac:spMk id="19" creationId="{6166C6D1-23AC-49C4-BA07-238E4E9F8CEB}"/>
          </ac:spMkLst>
        </pc:spChg>
        <pc:spChg chg="add del">
          <ac:chgData name="Swathi Kudva" userId="10f9a211-0006-417b-9e5e-7cd14af137a1" providerId="ADAL" clId="{9EADE71F-1F4D-4742-BB53-C69FF66CB873}" dt="2022-08-17T17:51:43.643" v="11653" actId="26606"/>
          <ac:spMkLst>
            <pc:docMk/>
            <pc:sldMk cId="2391817132" sldId="304"/>
            <ac:spMk id="20" creationId="{1C091803-41C2-48E0-9228-5148460C7479}"/>
          </ac:spMkLst>
        </pc:spChg>
        <pc:graphicFrameChg chg="add">
          <ac:chgData name="Swathi Kudva" userId="10f9a211-0006-417b-9e5e-7cd14af137a1" providerId="ADAL" clId="{9EADE71F-1F4D-4742-BB53-C69FF66CB873}" dt="2022-08-17T17:51:43.659" v="11654" actId="26606"/>
          <ac:graphicFrameMkLst>
            <pc:docMk/>
            <pc:sldMk cId="2391817132" sldId="304"/>
            <ac:graphicFrameMk id="22" creationId="{24F0A4F5-7710-F0C7-62FA-7FDB2CAEA150}"/>
          </ac:graphicFrameMkLst>
        </pc:graphicFrameChg>
        <pc:picChg chg="add del">
          <ac:chgData name="Swathi Kudva" userId="10f9a211-0006-417b-9e5e-7cd14af137a1" providerId="ADAL" clId="{9EADE71F-1F4D-4742-BB53-C69FF66CB873}" dt="2022-08-17T17:51:32.934" v="11647" actId="26606"/>
          <ac:picMkLst>
            <pc:docMk/>
            <pc:sldMk cId="2391817132" sldId="304"/>
            <ac:picMk id="5" creationId="{B3D29731-6365-6AA5-45BC-EA02F7B6760F}"/>
          </ac:picMkLst>
        </pc:picChg>
        <pc:picChg chg="add del">
          <ac:chgData name="Swathi Kudva" userId="10f9a211-0006-417b-9e5e-7cd14af137a1" providerId="ADAL" clId="{9EADE71F-1F4D-4742-BB53-C69FF66CB873}" dt="2022-08-17T17:51:39.458" v="11649" actId="26606"/>
          <ac:picMkLst>
            <pc:docMk/>
            <pc:sldMk cId="2391817132" sldId="304"/>
            <ac:picMk id="11" creationId="{A8A2F5BC-BFEE-EE59-910F-51082ABEBE28}"/>
          </ac:picMkLst>
        </pc:picChg>
        <pc:cxnChg chg="add del">
          <ac:chgData name="Swathi Kudva" userId="10f9a211-0006-417b-9e5e-7cd14af137a1" providerId="ADAL" clId="{9EADE71F-1F4D-4742-BB53-C69FF66CB873}" dt="2022-08-17T17:51:32.934" v="11647" actId="26606"/>
          <ac:cxnSpMkLst>
            <pc:docMk/>
            <pc:sldMk cId="2391817132" sldId="304"/>
            <ac:cxnSpMk id="9" creationId="{A7F400EE-A8A5-48AF-B4D6-291B52C6F0B0}"/>
          </ac:cxnSpMkLst>
        </pc:cxnChg>
        <pc:cxnChg chg="add del">
          <ac:chgData name="Swathi Kudva" userId="10f9a211-0006-417b-9e5e-7cd14af137a1" providerId="ADAL" clId="{9EADE71F-1F4D-4742-BB53-C69FF66CB873}" dt="2022-08-17T17:51:39.458" v="11649" actId="26606"/>
          <ac:cxnSpMkLst>
            <pc:docMk/>
            <pc:sldMk cId="2391817132" sldId="304"/>
            <ac:cxnSpMk id="12" creationId="{A7F400EE-A8A5-48AF-B4D6-291B52C6F0B0}"/>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BA4A7-DC1D-4F6E-BE19-4825BB24B50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D987507-3A52-44A9-816A-3B85ACAA88AC}">
      <dgm:prSet/>
      <dgm:spPr/>
      <dgm:t>
        <a:bodyPr/>
        <a:lstStyle/>
        <a:p>
          <a:r>
            <a:rPr lang="en-IN"/>
            <a:t>Hacking, Ethical Hacking, OWASP</a:t>
          </a:r>
          <a:endParaRPr lang="en-US"/>
        </a:p>
      </dgm:t>
    </dgm:pt>
    <dgm:pt modelId="{5313FF9E-44B7-4931-A9BE-42D5A2C3A019}" type="parTrans" cxnId="{8BAB78EA-5B4C-4BAF-84C8-2F41B02346F7}">
      <dgm:prSet/>
      <dgm:spPr/>
      <dgm:t>
        <a:bodyPr/>
        <a:lstStyle/>
        <a:p>
          <a:endParaRPr lang="en-US"/>
        </a:p>
      </dgm:t>
    </dgm:pt>
    <dgm:pt modelId="{0365511E-70B5-4B54-B406-24EC13EBEC7A}" type="sibTrans" cxnId="{8BAB78EA-5B4C-4BAF-84C8-2F41B02346F7}">
      <dgm:prSet/>
      <dgm:spPr/>
      <dgm:t>
        <a:bodyPr/>
        <a:lstStyle/>
        <a:p>
          <a:endParaRPr lang="en-US"/>
        </a:p>
      </dgm:t>
    </dgm:pt>
    <dgm:pt modelId="{CB312F60-A420-4F61-9EBC-BFF2B60536AB}">
      <dgm:prSet/>
      <dgm:spPr/>
      <dgm:t>
        <a:bodyPr/>
        <a:lstStyle/>
        <a:p>
          <a:r>
            <a:rPr lang="en-IN"/>
            <a:t>Reconnaissance, Burp Suite</a:t>
          </a:r>
          <a:endParaRPr lang="en-US"/>
        </a:p>
      </dgm:t>
    </dgm:pt>
    <dgm:pt modelId="{BB1098A3-1014-46A6-A072-7D28ED500930}" type="parTrans" cxnId="{58CBD0C5-E5CF-456A-90E5-14806767AD9B}">
      <dgm:prSet/>
      <dgm:spPr/>
      <dgm:t>
        <a:bodyPr/>
        <a:lstStyle/>
        <a:p>
          <a:endParaRPr lang="en-US"/>
        </a:p>
      </dgm:t>
    </dgm:pt>
    <dgm:pt modelId="{8A603216-695D-468E-B1BA-D8E6A1B3FC70}" type="sibTrans" cxnId="{58CBD0C5-E5CF-456A-90E5-14806767AD9B}">
      <dgm:prSet/>
      <dgm:spPr/>
      <dgm:t>
        <a:bodyPr/>
        <a:lstStyle/>
        <a:p>
          <a:endParaRPr lang="en-US"/>
        </a:p>
      </dgm:t>
    </dgm:pt>
    <dgm:pt modelId="{0C9CD374-38FC-499A-9382-56AEA2F8E0FE}">
      <dgm:prSet/>
      <dgm:spPr/>
      <dgm:t>
        <a:bodyPr/>
        <a:lstStyle/>
        <a:p>
          <a:r>
            <a:rPr lang="en-IN"/>
            <a:t>Authentication</a:t>
          </a:r>
          <a:endParaRPr lang="en-US"/>
        </a:p>
      </dgm:t>
    </dgm:pt>
    <dgm:pt modelId="{A99E613F-4EAF-4DFF-A1B3-CBD9EDDB83AB}" type="parTrans" cxnId="{6287CB14-7F0A-48D9-8425-A852522C8BF5}">
      <dgm:prSet/>
      <dgm:spPr/>
      <dgm:t>
        <a:bodyPr/>
        <a:lstStyle/>
        <a:p>
          <a:endParaRPr lang="en-US"/>
        </a:p>
      </dgm:t>
    </dgm:pt>
    <dgm:pt modelId="{BA57F6B7-9BE2-489F-AA3C-A40395F0BE04}" type="sibTrans" cxnId="{6287CB14-7F0A-48D9-8425-A852522C8BF5}">
      <dgm:prSet/>
      <dgm:spPr/>
      <dgm:t>
        <a:bodyPr/>
        <a:lstStyle/>
        <a:p>
          <a:endParaRPr lang="en-US"/>
        </a:p>
      </dgm:t>
    </dgm:pt>
    <dgm:pt modelId="{5A642E12-BEF7-4293-A180-D5A23F6467F0}">
      <dgm:prSet/>
      <dgm:spPr/>
      <dgm:t>
        <a:bodyPr/>
        <a:lstStyle/>
        <a:p>
          <a:r>
            <a:rPr lang="en-IN"/>
            <a:t>Authorization</a:t>
          </a:r>
          <a:endParaRPr lang="en-US"/>
        </a:p>
      </dgm:t>
    </dgm:pt>
    <dgm:pt modelId="{83642392-5ED1-4B21-9A5E-4C668318940C}" type="parTrans" cxnId="{FD8DA978-FD2B-43FE-94F8-EA01FF862B17}">
      <dgm:prSet/>
      <dgm:spPr/>
      <dgm:t>
        <a:bodyPr/>
        <a:lstStyle/>
        <a:p>
          <a:endParaRPr lang="en-US"/>
        </a:p>
      </dgm:t>
    </dgm:pt>
    <dgm:pt modelId="{E747C88B-2E59-4C38-A192-2B2B82ACFA0A}" type="sibTrans" cxnId="{FD8DA978-FD2B-43FE-94F8-EA01FF862B17}">
      <dgm:prSet/>
      <dgm:spPr/>
      <dgm:t>
        <a:bodyPr/>
        <a:lstStyle/>
        <a:p>
          <a:endParaRPr lang="en-US"/>
        </a:p>
      </dgm:t>
    </dgm:pt>
    <dgm:pt modelId="{61B4CC5F-1DAC-418D-B622-668914264ED1}">
      <dgm:prSet/>
      <dgm:spPr/>
      <dgm:t>
        <a:bodyPr/>
        <a:lstStyle/>
        <a:p>
          <a:r>
            <a:rPr lang="en-IN"/>
            <a:t>Session Management</a:t>
          </a:r>
          <a:endParaRPr lang="en-US"/>
        </a:p>
      </dgm:t>
    </dgm:pt>
    <dgm:pt modelId="{CA3D7E42-204D-4272-928E-10577EF6C203}" type="parTrans" cxnId="{0DC442C4-60B8-4B11-A5E6-209BFCA082CF}">
      <dgm:prSet/>
      <dgm:spPr/>
      <dgm:t>
        <a:bodyPr/>
        <a:lstStyle/>
        <a:p>
          <a:endParaRPr lang="en-US"/>
        </a:p>
      </dgm:t>
    </dgm:pt>
    <dgm:pt modelId="{3259BB75-47C0-4529-B69E-C8E9F8B66E98}" type="sibTrans" cxnId="{0DC442C4-60B8-4B11-A5E6-209BFCA082CF}">
      <dgm:prSet/>
      <dgm:spPr/>
      <dgm:t>
        <a:bodyPr/>
        <a:lstStyle/>
        <a:p>
          <a:endParaRPr lang="en-US"/>
        </a:p>
      </dgm:t>
    </dgm:pt>
    <dgm:pt modelId="{3CBDA738-E319-415D-842B-386A1AA31368}">
      <dgm:prSet/>
      <dgm:spPr/>
      <dgm:t>
        <a:bodyPr/>
        <a:lstStyle/>
        <a:p>
          <a:r>
            <a:rPr lang="en-IN"/>
            <a:t>JWT</a:t>
          </a:r>
          <a:endParaRPr lang="en-US"/>
        </a:p>
      </dgm:t>
    </dgm:pt>
    <dgm:pt modelId="{E6529AB4-E960-4FF2-AA58-5E7258982B7C}" type="parTrans" cxnId="{C3A3432A-9D2F-4B26-BA6B-DE1B30C9AA86}">
      <dgm:prSet/>
      <dgm:spPr/>
      <dgm:t>
        <a:bodyPr/>
        <a:lstStyle/>
        <a:p>
          <a:endParaRPr lang="en-US"/>
        </a:p>
      </dgm:t>
    </dgm:pt>
    <dgm:pt modelId="{F9318BCA-A47C-49F4-9452-5A26708F684F}" type="sibTrans" cxnId="{C3A3432A-9D2F-4B26-BA6B-DE1B30C9AA86}">
      <dgm:prSet/>
      <dgm:spPr/>
      <dgm:t>
        <a:bodyPr/>
        <a:lstStyle/>
        <a:p>
          <a:endParaRPr lang="en-US"/>
        </a:p>
      </dgm:t>
    </dgm:pt>
    <dgm:pt modelId="{260534BF-6A47-4655-8AC4-B575B2C8625F}">
      <dgm:prSet/>
      <dgm:spPr/>
      <dgm:t>
        <a:bodyPr/>
        <a:lstStyle/>
        <a:p>
          <a:r>
            <a:rPr lang="en-IN"/>
            <a:t>Cross Site Request Forgery</a:t>
          </a:r>
          <a:endParaRPr lang="en-US"/>
        </a:p>
      </dgm:t>
    </dgm:pt>
    <dgm:pt modelId="{A04E1DCF-FE24-48C3-BBD4-D9A353BA9616}" type="parTrans" cxnId="{DC950638-DDBD-4DE5-B051-ACB3E72486A2}">
      <dgm:prSet/>
      <dgm:spPr/>
      <dgm:t>
        <a:bodyPr/>
        <a:lstStyle/>
        <a:p>
          <a:endParaRPr lang="en-US"/>
        </a:p>
      </dgm:t>
    </dgm:pt>
    <dgm:pt modelId="{81055E9B-B832-41E8-81CD-282FD428D801}" type="sibTrans" cxnId="{DC950638-DDBD-4DE5-B051-ACB3E72486A2}">
      <dgm:prSet/>
      <dgm:spPr/>
      <dgm:t>
        <a:bodyPr/>
        <a:lstStyle/>
        <a:p>
          <a:endParaRPr lang="en-US"/>
        </a:p>
      </dgm:t>
    </dgm:pt>
    <dgm:pt modelId="{8CCBC9BA-F128-49CB-AE59-652CF733BB47}">
      <dgm:prSet/>
      <dgm:spPr/>
      <dgm:t>
        <a:bodyPr/>
        <a:lstStyle/>
        <a:p>
          <a:r>
            <a:rPr lang="en-IN"/>
            <a:t>Cross Site Scripting</a:t>
          </a:r>
          <a:endParaRPr lang="en-US"/>
        </a:p>
      </dgm:t>
    </dgm:pt>
    <dgm:pt modelId="{0F66344A-32B2-4E6E-ADA5-1B5A96B9A92E}" type="parTrans" cxnId="{8185B7F6-CE9D-4AB6-9DBC-C125F016E5C1}">
      <dgm:prSet/>
      <dgm:spPr/>
      <dgm:t>
        <a:bodyPr/>
        <a:lstStyle/>
        <a:p>
          <a:endParaRPr lang="en-US"/>
        </a:p>
      </dgm:t>
    </dgm:pt>
    <dgm:pt modelId="{96EF95BF-B040-42DF-85F4-7611CB7ACF1C}" type="sibTrans" cxnId="{8185B7F6-CE9D-4AB6-9DBC-C125F016E5C1}">
      <dgm:prSet/>
      <dgm:spPr/>
      <dgm:t>
        <a:bodyPr/>
        <a:lstStyle/>
        <a:p>
          <a:endParaRPr lang="en-US"/>
        </a:p>
      </dgm:t>
    </dgm:pt>
    <dgm:pt modelId="{2D562FF9-5857-42DE-BA0A-5028C7BC4FAF}">
      <dgm:prSet/>
      <dgm:spPr/>
      <dgm:t>
        <a:bodyPr/>
        <a:lstStyle/>
        <a:p>
          <a:r>
            <a:rPr lang="en-IN"/>
            <a:t>SQL Injection</a:t>
          </a:r>
          <a:endParaRPr lang="en-US"/>
        </a:p>
      </dgm:t>
    </dgm:pt>
    <dgm:pt modelId="{031DB1E9-3087-4EAE-AAF5-E48BD13E8AE7}" type="parTrans" cxnId="{1757A42D-8325-4989-99A3-5BC73FD798BA}">
      <dgm:prSet/>
      <dgm:spPr/>
      <dgm:t>
        <a:bodyPr/>
        <a:lstStyle/>
        <a:p>
          <a:endParaRPr lang="en-US"/>
        </a:p>
      </dgm:t>
    </dgm:pt>
    <dgm:pt modelId="{C1CC6659-ABD0-4DBB-BFB3-C564E594201F}" type="sibTrans" cxnId="{1757A42D-8325-4989-99A3-5BC73FD798BA}">
      <dgm:prSet/>
      <dgm:spPr/>
      <dgm:t>
        <a:bodyPr/>
        <a:lstStyle/>
        <a:p>
          <a:endParaRPr lang="en-US"/>
        </a:p>
      </dgm:t>
    </dgm:pt>
    <dgm:pt modelId="{7DC0F097-33E1-4ECA-A870-6E3BE3FF0F06}">
      <dgm:prSet/>
      <dgm:spPr/>
      <dgm:t>
        <a:bodyPr/>
        <a:lstStyle/>
        <a:p>
          <a:r>
            <a:rPr lang="en-IN"/>
            <a:t>Command Injection</a:t>
          </a:r>
          <a:endParaRPr lang="en-US"/>
        </a:p>
      </dgm:t>
    </dgm:pt>
    <dgm:pt modelId="{AD2A6371-F558-405C-9DC7-08FFAD1427D8}" type="parTrans" cxnId="{42524E17-36AC-40E2-96EC-317ADB17EAF7}">
      <dgm:prSet/>
      <dgm:spPr/>
      <dgm:t>
        <a:bodyPr/>
        <a:lstStyle/>
        <a:p>
          <a:endParaRPr lang="en-US"/>
        </a:p>
      </dgm:t>
    </dgm:pt>
    <dgm:pt modelId="{79F457CD-0E51-4FC6-B27A-7699577F13EC}" type="sibTrans" cxnId="{42524E17-36AC-40E2-96EC-317ADB17EAF7}">
      <dgm:prSet/>
      <dgm:spPr/>
      <dgm:t>
        <a:bodyPr/>
        <a:lstStyle/>
        <a:p>
          <a:endParaRPr lang="en-US"/>
        </a:p>
      </dgm:t>
    </dgm:pt>
    <dgm:pt modelId="{37B171EE-45AC-4F60-9762-40307002792E}">
      <dgm:prSet/>
      <dgm:spPr/>
      <dgm:t>
        <a:bodyPr/>
        <a:lstStyle/>
        <a:p>
          <a:r>
            <a:rPr lang="en-IN"/>
            <a:t>Path Traversal, LFI, RFI</a:t>
          </a:r>
          <a:endParaRPr lang="en-US"/>
        </a:p>
      </dgm:t>
    </dgm:pt>
    <dgm:pt modelId="{72C9534D-A079-4D7D-A1C7-F399913B0ECC}" type="parTrans" cxnId="{FF2A3F48-2092-4523-BC7A-957D3E38AC1E}">
      <dgm:prSet/>
      <dgm:spPr/>
      <dgm:t>
        <a:bodyPr/>
        <a:lstStyle/>
        <a:p>
          <a:endParaRPr lang="en-US"/>
        </a:p>
      </dgm:t>
    </dgm:pt>
    <dgm:pt modelId="{89B42097-9D86-46E2-A512-600443ED00FD}" type="sibTrans" cxnId="{FF2A3F48-2092-4523-BC7A-957D3E38AC1E}">
      <dgm:prSet/>
      <dgm:spPr/>
      <dgm:t>
        <a:bodyPr/>
        <a:lstStyle/>
        <a:p>
          <a:endParaRPr lang="en-US"/>
        </a:p>
      </dgm:t>
    </dgm:pt>
    <dgm:pt modelId="{94A23AD2-8C8B-4F11-95D7-63BF3A59FC17}">
      <dgm:prSet/>
      <dgm:spPr/>
      <dgm:t>
        <a:bodyPr/>
        <a:lstStyle/>
        <a:p>
          <a:r>
            <a:rPr lang="en-IN"/>
            <a:t>Unrestricted File Upload</a:t>
          </a:r>
          <a:endParaRPr lang="en-US"/>
        </a:p>
      </dgm:t>
    </dgm:pt>
    <dgm:pt modelId="{959FA863-F733-4562-B1A4-ED083186124A}" type="parTrans" cxnId="{C00CE649-C5C2-4DDA-9CB8-CD98D2D63F91}">
      <dgm:prSet/>
      <dgm:spPr/>
      <dgm:t>
        <a:bodyPr/>
        <a:lstStyle/>
        <a:p>
          <a:endParaRPr lang="en-US"/>
        </a:p>
      </dgm:t>
    </dgm:pt>
    <dgm:pt modelId="{EB44B083-3EFE-4321-9A0B-25F8312C18F5}" type="sibTrans" cxnId="{C00CE649-C5C2-4DDA-9CB8-CD98D2D63F91}">
      <dgm:prSet/>
      <dgm:spPr/>
      <dgm:t>
        <a:bodyPr/>
        <a:lstStyle/>
        <a:p>
          <a:endParaRPr lang="en-US"/>
        </a:p>
      </dgm:t>
    </dgm:pt>
    <dgm:pt modelId="{A20FB244-99FE-4E5F-B62C-4A44D76405E1}">
      <dgm:prSet/>
      <dgm:spPr/>
      <dgm:t>
        <a:bodyPr/>
        <a:lstStyle/>
        <a:p>
          <a:r>
            <a:rPr lang="en-IN"/>
            <a:t>XXE &amp; SSRF</a:t>
          </a:r>
          <a:endParaRPr lang="en-US"/>
        </a:p>
      </dgm:t>
    </dgm:pt>
    <dgm:pt modelId="{41E1B2CF-6793-4F3A-B100-FA993DED76D9}" type="parTrans" cxnId="{F6CE4459-C0AA-4EE9-B1A1-63F4AAFFB1AA}">
      <dgm:prSet/>
      <dgm:spPr/>
      <dgm:t>
        <a:bodyPr/>
        <a:lstStyle/>
        <a:p>
          <a:endParaRPr lang="en-US"/>
        </a:p>
      </dgm:t>
    </dgm:pt>
    <dgm:pt modelId="{EF126A9B-0B71-49DD-A76F-A5E065877D29}" type="sibTrans" cxnId="{F6CE4459-C0AA-4EE9-B1A1-63F4AAFFB1AA}">
      <dgm:prSet/>
      <dgm:spPr/>
      <dgm:t>
        <a:bodyPr/>
        <a:lstStyle/>
        <a:p>
          <a:endParaRPr lang="en-US"/>
        </a:p>
      </dgm:t>
    </dgm:pt>
    <dgm:pt modelId="{9445E84D-2476-43CD-A8AE-D8295BBE990A}">
      <dgm:prSet/>
      <dgm:spPr/>
      <dgm:t>
        <a:bodyPr/>
        <a:lstStyle/>
        <a:p>
          <a:r>
            <a:rPr lang="en-IN"/>
            <a:t>CORS</a:t>
          </a:r>
          <a:endParaRPr lang="en-US"/>
        </a:p>
      </dgm:t>
    </dgm:pt>
    <dgm:pt modelId="{D30921BC-8A7F-4AAA-821A-36E192621A64}" type="parTrans" cxnId="{4EB5955C-D885-49AA-A654-84C5664D7033}">
      <dgm:prSet/>
      <dgm:spPr/>
      <dgm:t>
        <a:bodyPr/>
        <a:lstStyle/>
        <a:p>
          <a:endParaRPr lang="en-US"/>
        </a:p>
      </dgm:t>
    </dgm:pt>
    <dgm:pt modelId="{0202D47F-BBF7-4BBE-8A73-C69722201606}" type="sibTrans" cxnId="{4EB5955C-D885-49AA-A654-84C5664D7033}">
      <dgm:prSet/>
      <dgm:spPr/>
      <dgm:t>
        <a:bodyPr/>
        <a:lstStyle/>
        <a:p>
          <a:endParaRPr lang="en-US"/>
        </a:p>
      </dgm:t>
    </dgm:pt>
    <dgm:pt modelId="{D61978DF-DE60-4CB6-8C4F-8E645B34486A}">
      <dgm:prSet/>
      <dgm:spPr/>
      <dgm:t>
        <a:bodyPr/>
        <a:lstStyle/>
        <a:p>
          <a:r>
            <a:rPr lang="en-IN"/>
            <a:t>Business Logic Vulnerabilities</a:t>
          </a:r>
          <a:endParaRPr lang="en-US"/>
        </a:p>
      </dgm:t>
    </dgm:pt>
    <dgm:pt modelId="{1C298C8E-9273-420D-8CB2-CBCFB4617D2D}" type="parTrans" cxnId="{E3984846-9FDA-43E2-BDA5-DF157E059991}">
      <dgm:prSet/>
      <dgm:spPr/>
      <dgm:t>
        <a:bodyPr/>
        <a:lstStyle/>
        <a:p>
          <a:endParaRPr lang="en-US"/>
        </a:p>
      </dgm:t>
    </dgm:pt>
    <dgm:pt modelId="{8EDF1E16-7F14-42AD-887F-2E66339BF5C0}" type="sibTrans" cxnId="{E3984846-9FDA-43E2-BDA5-DF157E059991}">
      <dgm:prSet/>
      <dgm:spPr/>
      <dgm:t>
        <a:bodyPr/>
        <a:lstStyle/>
        <a:p>
          <a:endParaRPr lang="en-US"/>
        </a:p>
      </dgm:t>
    </dgm:pt>
    <dgm:pt modelId="{85045FF5-A784-413F-BA5A-4379D172AECB}">
      <dgm:prSet/>
      <dgm:spPr/>
      <dgm:t>
        <a:bodyPr/>
        <a:lstStyle/>
        <a:p>
          <a:r>
            <a:rPr lang="en-IN"/>
            <a:t>API Security</a:t>
          </a:r>
          <a:endParaRPr lang="en-US"/>
        </a:p>
      </dgm:t>
    </dgm:pt>
    <dgm:pt modelId="{08E3D777-FB23-4D12-9661-FBCCBB17DE2C}" type="parTrans" cxnId="{5758C633-B8EC-4157-9DFD-85D43E5D7D68}">
      <dgm:prSet/>
      <dgm:spPr/>
      <dgm:t>
        <a:bodyPr/>
        <a:lstStyle/>
        <a:p>
          <a:endParaRPr lang="en-US"/>
        </a:p>
      </dgm:t>
    </dgm:pt>
    <dgm:pt modelId="{F22F648F-1B6D-4436-B972-DF76FD709020}" type="sibTrans" cxnId="{5758C633-B8EC-4157-9DFD-85D43E5D7D68}">
      <dgm:prSet/>
      <dgm:spPr/>
      <dgm:t>
        <a:bodyPr/>
        <a:lstStyle/>
        <a:p>
          <a:endParaRPr lang="en-US"/>
        </a:p>
      </dgm:t>
    </dgm:pt>
    <dgm:pt modelId="{5A677F19-CA31-4458-8C0F-1E3BE31B4227}" type="pres">
      <dgm:prSet presAssocID="{C6CBA4A7-DC1D-4F6E-BE19-4825BB24B500}" presName="diagram" presStyleCnt="0">
        <dgm:presLayoutVars>
          <dgm:dir/>
          <dgm:resizeHandles val="exact"/>
        </dgm:presLayoutVars>
      </dgm:prSet>
      <dgm:spPr/>
    </dgm:pt>
    <dgm:pt modelId="{7246A88E-4407-484A-9DC2-82C9B72307F0}" type="pres">
      <dgm:prSet presAssocID="{4D987507-3A52-44A9-816A-3B85ACAA88AC}" presName="node" presStyleLbl="node1" presStyleIdx="0" presStyleCnt="16">
        <dgm:presLayoutVars>
          <dgm:bulletEnabled val="1"/>
        </dgm:presLayoutVars>
      </dgm:prSet>
      <dgm:spPr/>
    </dgm:pt>
    <dgm:pt modelId="{8E525E8D-7642-4A27-B37C-93A9B1BDA146}" type="pres">
      <dgm:prSet presAssocID="{0365511E-70B5-4B54-B406-24EC13EBEC7A}" presName="sibTrans" presStyleCnt="0"/>
      <dgm:spPr/>
    </dgm:pt>
    <dgm:pt modelId="{2C39929F-CF5E-4AF3-9FD7-4EB1BC47B1B5}" type="pres">
      <dgm:prSet presAssocID="{CB312F60-A420-4F61-9EBC-BFF2B60536AB}" presName="node" presStyleLbl="node1" presStyleIdx="1" presStyleCnt="16">
        <dgm:presLayoutVars>
          <dgm:bulletEnabled val="1"/>
        </dgm:presLayoutVars>
      </dgm:prSet>
      <dgm:spPr/>
    </dgm:pt>
    <dgm:pt modelId="{493DDFF9-BF04-47DD-8F4C-1BA782008539}" type="pres">
      <dgm:prSet presAssocID="{8A603216-695D-468E-B1BA-D8E6A1B3FC70}" presName="sibTrans" presStyleCnt="0"/>
      <dgm:spPr/>
    </dgm:pt>
    <dgm:pt modelId="{3E182235-7880-4F93-ADB8-F5F386A5EE04}" type="pres">
      <dgm:prSet presAssocID="{0C9CD374-38FC-499A-9382-56AEA2F8E0FE}" presName="node" presStyleLbl="node1" presStyleIdx="2" presStyleCnt="16">
        <dgm:presLayoutVars>
          <dgm:bulletEnabled val="1"/>
        </dgm:presLayoutVars>
      </dgm:prSet>
      <dgm:spPr/>
    </dgm:pt>
    <dgm:pt modelId="{EF111B10-A79B-4E56-B257-068945BF7E69}" type="pres">
      <dgm:prSet presAssocID="{BA57F6B7-9BE2-489F-AA3C-A40395F0BE04}" presName="sibTrans" presStyleCnt="0"/>
      <dgm:spPr/>
    </dgm:pt>
    <dgm:pt modelId="{1927030F-AC4E-4E1F-A74B-E3416E171349}" type="pres">
      <dgm:prSet presAssocID="{5A642E12-BEF7-4293-A180-D5A23F6467F0}" presName="node" presStyleLbl="node1" presStyleIdx="3" presStyleCnt="16">
        <dgm:presLayoutVars>
          <dgm:bulletEnabled val="1"/>
        </dgm:presLayoutVars>
      </dgm:prSet>
      <dgm:spPr/>
    </dgm:pt>
    <dgm:pt modelId="{D17C4BDB-8B5D-4A12-A444-0FD19739BCC8}" type="pres">
      <dgm:prSet presAssocID="{E747C88B-2E59-4C38-A192-2B2B82ACFA0A}" presName="sibTrans" presStyleCnt="0"/>
      <dgm:spPr/>
    </dgm:pt>
    <dgm:pt modelId="{1C939724-18DE-4DB3-A547-1B4404C03090}" type="pres">
      <dgm:prSet presAssocID="{61B4CC5F-1DAC-418D-B622-668914264ED1}" presName="node" presStyleLbl="node1" presStyleIdx="4" presStyleCnt="16">
        <dgm:presLayoutVars>
          <dgm:bulletEnabled val="1"/>
        </dgm:presLayoutVars>
      </dgm:prSet>
      <dgm:spPr/>
    </dgm:pt>
    <dgm:pt modelId="{9E7E2D26-A9C8-4C54-BAF1-29BB500093C4}" type="pres">
      <dgm:prSet presAssocID="{3259BB75-47C0-4529-B69E-C8E9F8B66E98}" presName="sibTrans" presStyleCnt="0"/>
      <dgm:spPr/>
    </dgm:pt>
    <dgm:pt modelId="{48197FD1-BA61-4CCE-9857-8B174115E8F7}" type="pres">
      <dgm:prSet presAssocID="{3CBDA738-E319-415D-842B-386A1AA31368}" presName="node" presStyleLbl="node1" presStyleIdx="5" presStyleCnt="16">
        <dgm:presLayoutVars>
          <dgm:bulletEnabled val="1"/>
        </dgm:presLayoutVars>
      </dgm:prSet>
      <dgm:spPr/>
    </dgm:pt>
    <dgm:pt modelId="{69ACCC93-6147-4B1B-8B0D-21D30BF8EA68}" type="pres">
      <dgm:prSet presAssocID="{F9318BCA-A47C-49F4-9452-5A26708F684F}" presName="sibTrans" presStyleCnt="0"/>
      <dgm:spPr/>
    </dgm:pt>
    <dgm:pt modelId="{B4073EBC-262D-40D9-993E-A2C8173B8690}" type="pres">
      <dgm:prSet presAssocID="{260534BF-6A47-4655-8AC4-B575B2C8625F}" presName="node" presStyleLbl="node1" presStyleIdx="6" presStyleCnt="16">
        <dgm:presLayoutVars>
          <dgm:bulletEnabled val="1"/>
        </dgm:presLayoutVars>
      </dgm:prSet>
      <dgm:spPr/>
    </dgm:pt>
    <dgm:pt modelId="{BFDB781C-FD07-4DDA-82FC-0C5D2DDAD93A}" type="pres">
      <dgm:prSet presAssocID="{81055E9B-B832-41E8-81CD-282FD428D801}" presName="sibTrans" presStyleCnt="0"/>
      <dgm:spPr/>
    </dgm:pt>
    <dgm:pt modelId="{F16CCE17-21F9-476A-8F6A-7BB96411EA8C}" type="pres">
      <dgm:prSet presAssocID="{8CCBC9BA-F128-49CB-AE59-652CF733BB47}" presName="node" presStyleLbl="node1" presStyleIdx="7" presStyleCnt="16">
        <dgm:presLayoutVars>
          <dgm:bulletEnabled val="1"/>
        </dgm:presLayoutVars>
      </dgm:prSet>
      <dgm:spPr/>
    </dgm:pt>
    <dgm:pt modelId="{7E983DBE-E83C-42A8-8447-A57AFBE5F209}" type="pres">
      <dgm:prSet presAssocID="{96EF95BF-B040-42DF-85F4-7611CB7ACF1C}" presName="sibTrans" presStyleCnt="0"/>
      <dgm:spPr/>
    </dgm:pt>
    <dgm:pt modelId="{CB300A2F-8AF8-4104-92EC-1004845365DF}" type="pres">
      <dgm:prSet presAssocID="{2D562FF9-5857-42DE-BA0A-5028C7BC4FAF}" presName="node" presStyleLbl="node1" presStyleIdx="8" presStyleCnt="16">
        <dgm:presLayoutVars>
          <dgm:bulletEnabled val="1"/>
        </dgm:presLayoutVars>
      </dgm:prSet>
      <dgm:spPr/>
    </dgm:pt>
    <dgm:pt modelId="{B6570C22-B06D-4418-A94A-5A6D500B97A1}" type="pres">
      <dgm:prSet presAssocID="{C1CC6659-ABD0-4DBB-BFB3-C564E594201F}" presName="sibTrans" presStyleCnt="0"/>
      <dgm:spPr/>
    </dgm:pt>
    <dgm:pt modelId="{CAF0E662-5E17-4685-A024-6F9AA123995C}" type="pres">
      <dgm:prSet presAssocID="{7DC0F097-33E1-4ECA-A870-6E3BE3FF0F06}" presName="node" presStyleLbl="node1" presStyleIdx="9" presStyleCnt="16">
        <dgm:presLayoutVars>
          <dgm:bulletEnabled val="1"/>
        </dgm:presLayoutVars>
      </dgm:prSet>
      <dgm:spPr/>
    </dgm:pt>
    <dgm:pt modelId="{3D197DE4-4493-4A14-8DEC-7F9433827599}" type="pres">
      <dgm:prSet presAssocID="{79F457CD-0E51-4FC6-B27A-7699577F13EC}" presName="sibTrans" presStyleCnt="0"/>
      <dgm:spPr/>
    </dgm:pt>
    <dgm:pt modelId="{868E8822-6588-48E9-89DC-AA6E3D02B3D8}" type="pres">
      <dgm:prSet presAssocID="{37B171EE-45AC-4F60-9762-40307002792E}" presName="node" presStyleLbl="node1" presStyleIdx="10" presStyleCnt="16">
        <dgm:presLayoutVars>
          <dgm:bulletEnabled val="1"/>
        </dgm:presLayoutVars>
      </dgm:prSet>
      <dgm:spPr/>
    </dgm:pt>
    <dgm:pt modelId="{C308E210-DA26-4F7A-B344-D10494C68521}" type="pres">
      <dgm:prSet presAssocID="{89B42097-9D86-46E2-A512-600443ED00FD}" presName="sibTrans" presStyleCnt="0"/>
      <dgm:spPr/>
    </dgm:pt>
    <dgm:pt modelId="{42156CBB-C327-4834-A393-A968964B9DE4}" type="pres">
      <dgm:prSet presAssocID="{94A23AD2-8C8B-4F11-95D7-63BF3A59FC17}" presName="node" presStyleLbl="node1" presStyleIdx="11" presStyleCnt="16">
        <dgm:presLayoutVars>
          <dgm:bulletEnabled val="1"/>
        </dgm:presLayoutVars>
      </dgm:prSet>
      <dgm:spPr/>
    </dgm:pt>
    <dgm:pt modelId="{6C616AA0-D42D-47D0-BCE3-7F365D392F8A}" type="pres">
      <dgm:prSet presAssocID="{EB44B083-3EFE-4321-9A0B-25F8312C18F5}" presName="sibTrans" presStyleCnt="0"/>
      <dgm:spPr/>
    </dgm:pt>
    <dgm:pt modelId="{9BBA1C59-5737-45EC-A97A-1A2FC678B8F5}" type="pres">
      <dgm:prSet presAssocID="{A20FB244-99FE-4E5F-B62C-4A44D76405E1}" presName="node" presStyleLbl="node1" presStyleIdx="12" presStyleCnt="16">
        <dgm:presLayoutVars>
          <dgm:bulletEnabled val="1"/>
        </dgm:presLayoutVars>
      </dgm:prSet>
      <dgm:spPr/>
    </dgm:pt>
    <dgm:pt modelId="{E6F44CFD-2F57-455C-9E09-51DAF298F82C}" type="pres">
      <dgm:prSet presAssocID="{EF126A9B-0B71-49DD-A76F-A5E065877D29}" presName="sibTrans" presStyleCnt="0"/>
      <dgm:spPr/>
    </dgm:pt>
    <dgm:pt modelId="{3EE1F6F9-E87A-487D-8B05-B79CCE87C527}" type="pres">
      <dgm:prSet presAssocID="{9445E84D-2476-43CD-A8AE-D8295BBE990A}" presName="node" presStyleLbl="node1" presStyleIdx="13" presStyleCnt="16">
        <dgm:presLayoutVars>
          <dgm:bulletEnabled val="1"/>
        </dgm:presLayoutVars>
      </dgm:prSet>
      <dgm:spPr/>
    </dgm:pt>
    <dgm:pt modelId="{992382CB-041E-42C5-9DC6-34A422E72C54}" type="pres">
      <dgm:prSet presAssocID="{0202D47F-BBF7-4BBE-8A73-C69722201606}" presName="sibTrans" presStyleCnt="0"/>
      <dgm:spPr/>
    </dgm:pt>
    <dgm:pt modelId="{A03B83B4-E7AD-47D7-9DED-E937229AC59D}" type="pres">
      <dgm:prSet presAssocID="{D61978DF-DE60-4CB6-8C4F-8E645B34486A}" presName="node" presStyleLbl="node1" presStyleIdx="14" presStyleCnt="16">
        <dgm:presLayoutVars>
          <dgm:bulletEnabled val="1"/>
        </dgm:presLayoutVars>
      </dgm:prSet>
      <dgm:spPr/>
    </dgm:pt>
    <dgm:pt modelId="{2423C904-C78C-4F1C-A1C3-B64854BD2705}" type="pres">
      <dgm:prSet presAssocID="{8EDF1E16-7F14-42AD-887F-2E66339BF5C0}" presName="sibTrans" presStyleCnt="0"/>
      <dgm:spPr/>
    </dgm:pt>
    <dgm:pt modelId="{7C4A6B82-D33B-48CA-BCA0-9802523B398A}" type="pres">
      <dgm:prSet presAssocID="{85045FF5-A784-413F-BA5A-4379D172AECB}" presName="node" presStyleLbl="node1" presStyleIdx="15" presStyleCnt="16">
        <dgm:presLayoutVars>
          <dgm:bulletEnabled val="1"/>
        </dgm:presLayoutVars>
      </dgm:prSet>
      <dgm:spPr/>
    </dgm:pt>
  </dgm:ptLst>
  <dgm:cxnLst>
    <dgm:cxn modelId="{5A159E06-5C7B-4FDF-8A19-BD922F7201E1}" type="presOf" srcId="{9445E84D-2476-43CD-A8AE-D8295BBE990A}" destId="{3EE1F6F9-E87A-487D-8B05-B79CCE87C527}" srcOrd="0" destOrd="0" presId="urn:microsoft.com/office/officeart/2005/8/layout/default"/>
    <dgm:cxn modelId="{6287CB14-7F0A-48D9-8425-A852522C8BF5}" srcId="{C6CBA4A7-DC1D-4F6E-BE19-4825BB24B500}" destId="{0C9CD374-38FC-499A-9382-56AEA2F8E0FE}" srcOrd="2" destOrd="0" parTransId="{A99E613F-4EAF-4DFF-A1B3-CBD9EDDB83AB}" sibTransId="{BA57F6B7-9BE2-489F-AA3C-A40395F0BE04}"/>
    <dgm:cxn modelId="{42524E17-36AC-40E2-96EC-317ADB17EAF7}" srcId="{C6CBA4A7-DC1D-4F6E-BE19-4825BB24B500}" destId="{7DC0F097-33E1-4ECA-A870-6E3BE3FF0F06}" srcOrd="9" destOrd="0" parTransId="{AD2A6371-F558-405C-9DC7-08FFAD1427D8}" sibTransId="{79F457CD-0E51-4FC6-B27A-7699577F13EC}"/>
    <dgm:cxn modelId="{E91FF325-EF6E-4CF1-993F-081D0D1D6361}" type="presOf" srcId="{2D562FF9-5857-42DE-BA0A-5028C7BC4FAF}" destId="{CB300A2F-8AF8-4104-92EC-1004845365DF}" srcOrd="0" destOrd="0" presId="urn:microsoft.com/office/officeart/2005/8/layout/default"/>
    <dgm:cxn modelId="{3329E627-FF54-4324-BBDE-9A13D2B6C71B}" type="presOf" srcId="{4D987507-3A52-44A9-816A-3B85ACAA88AC}" destId="{7246A88E-4407-484A-9DC2-82C9B72307F0}" srcOrd="0" destOrd="0" presId="urn:microsoft.com/office/officeart/2005/8/layout/default"/>
    <dgm:cxn modelId="{C3A3432A-9D2F-4B26-BA6B-DE1B30C9AA86}" srcId="{C6CBA4A7-DC1D-4F6E-BE19-4825BB24B500}" destId="{3CBDA738-E319-415D-842B-386A1AA31368}" srcOrd="5" destOrd="0" parTransId="{E6529AB4-E960-4FF2-AA58-5E7258982B7C}" sibTransId="{F9318BCA-A47C-49F4-9452-5A26708F684F}"/>
    <dgm:cxn modelId="{1757A42D-8325-4989-99A3-5BC73FD798BA}" srcId="{C6CBA4A7-DC1D-4F6E-BE19-4825BB24B500}" destId="{2D562FF9-5857-42DE-BA0A-5028C7BC4FAF}" srcOrd="8" destOrd="0" parTransId="{031DB1E9-3087-4EAE-AAF5-E48BD13E8AE7}" sibTransId="{C1CC6659-ABD0-4DBB-BFB3-C564E594201F}"/>
    <dgm:cxn modelId="{5758C633-B8EC-4157-9DFD-85D43E5D7D68}" srcId="{C6CBA4A7-DC1D-4F6E-BE19-4825BB24B500}" destId="{85045FF5-A784-413F-BA5A-4379D172AECB}" srcOrd="15" destOrd="0" parTransId="{08E3D777-FB23-4D12-9661-FBCCBB17DE2C}" sibTransId="{F22F648F-1B6D-4436-B972-DF76FD709020}"/>
    <dgm:cxn modelId="{DC950638-DDBD-4DE5-B051-ACB3E72486A2}" srcId="{C6CBA4A7-DC1D-4F6E-BE19-4825BB24B500}" destId="{260534BF-6A47-4655-8AC4-B575B2C8625F}" srcOrd="6" destOrd="0" parTransId="{A04E1DCF-FE24-48C3-BBD4-D9A353BA9616}" sibTransId="{81055E9B-B832-41E8-81CD-282FD428D801}"/>
    <dgm:cxn modelId="{4EB5955C-D885-49AA-A654-84C5664D7033}" srcId="{C6CBA4A7-DC1D-4F6E-BE19-4825BB24B500}" destId="{9445E84D-2476-43CD-A8AE-D8295BBE990A}" srcOrd="13" destOrd="0" parTransId="{D30921BC-8A7F-4AAA-821A-36E192621A64}" sibTransId="{0202D47F-BBF7-4BBE-8A73-C69722201606}"/>
    <dgm:cxn modelId="{32BDDB63-F259-4FBB-82C9-FA09B30C30AB}" type="presOf" srcId="{260534BF-6A47-4655-8AC4-B575B2C8625F}" destId="{B4073EBC-262D-40D9-993E-A2C8173B8690}" srcOrd="0" destOrd="0" presId="urn:microsoft.com/office/officeart/2005/8/layout/default"/>
    <dgm:cxn modelId="{E3984846-9FDA-43E2-BDA5-DF157E059991}" srcId="{C6CBA4A7-DC1D-4F6E-BE19-4825BB24B500}" destId="{D61978DF-DE60-4CB6-8C4F-8E645B34486A}" srcOrd="14" destOrd="0" parTransId="{1C298C8E-9273-420D-8CB2-CBCFB4617D2D}" sibTransId="{8EDF1E16-7F14-42AD-887F-2E66339BF5C0}"/>
    <dgm:cxn modelId="{FF2A3F48-2092-4523-BC7A-957D3E38AC1E}" srcId="{C6CBA4A7-DC1D-4F6E-BE19-4825BB24B500}" destId="{37B171EE-45AC-4F60-9762-40307002792E}" srcOrd="10" destOrd="0" parTransId="{72C9534D-A079-4D7D-A1C7-F399913B0ECC}" sibTransId="{89B42097-9D86-46E2-A512-600443ED00FD}"/>
    <dgm:cxn modelId="{C00CE649-C5C2-4DDA-9CB8-CD98D2D63F91}" srcId="{C6CBA4A7-DC1D-4F6E-BE19-4825BB24B500}" destId="{94A23AD2-8C8B-4F11-95D7-63BF3A59FC17}" srcOrd="11" destOrd="0" parTransId="{959FA863-F733-4562-B1A4-ED083186124A}" sibTransId="{EB44B083-3EFE-4321-9A0B-25F8312C18F5}"/>
    <dgm:cxn modelId="{BC12964F-6C65-4C20-8B47-38AFFC8C88DF}" type="presOf" srcId="{85045FF5-A784-413F-BA5A-4379D172AECB}" destId="{7C4A6B82-D33B-48CA-BCA0-9802523B398A}" srcOrd="0" destOrd="0" presId="urn:microsoft.com/office/officeart/2005/8/layout/default"/>
    <dgm:cxn modelId="{11020E52-6F4B-448E-A5EA-BFE3F53562DD}" type="presOf" srcId="{5A642E12-BEF7-4293-A180-D5A23F6467F0}" destId="{1927030F-AC4E-4E1F-A74B-E3416E171349}" srcOrd="0" destOrd="0" presId="urn:microsoft.com/office/officeart/2005/8/layout/default"/>
    <dgm:cxn modelId="{FD8DA978-FD2B-43FE-94F8-EA01FF862B17}" srcId="{C6CBA4A7-DC1D-4F6E-BE19-4825BB24B500}" destId="{5A642E12-BEF7-4293-A180-D5A23F6467F0}" srcOrd="3" destOrd="0" parTransId="{83642392-5ED1-4B21-9A5E-4C668318940C}" sibTransId="{E747C88B-2E59-4C38-A192-2B2B82ACFA0A}"/>
    <dgm:cxn modelId="{324FD878-7304-4205-AB70-59ECD8D3B879}" type="presOf" srcId="{CB312F60-A420-4F61-9EBC-BFF2B60536AB}" destId="{2C39929F-CF5E-4AF3-9FD7-4EB1BC47B1B5}" srcOrd="0" destOrd="0" presId="urn:microsoft.com/office/officeart/2005/8/layout/default"/>
    <dgm:cxn modelId="{F6CE4459-C0AA-4EE9-B1A1-63F4AAFFB1AA}" srcId="{C6CBA4A7-DC1D-4F6E-BE19-4825BB24B500}" destId="{A20FB244-99FE-4E5F-B62C-4A44D76405E1}" srcOrd="12" destOrd="0" parTransId="{41E1B2CF-6793-4F3A-B100-FA993DED76D9}" sibTransId="{EF126A9B-0B71-49DD-A76F-A5E065877D29}"/>
    <dgm:cxn modelId="{3949D85A-F942-4D1A-B2BE-12C312BFBF8E}" type="presOf" srcId="{A20FB244-99FE-4E5F-B62C-4A44D76405E1}" destId="{9BBA1C59-5737-45EC-A97A-1A2FC678B8F5}" srcOrd="0" destOrd="0" presId="urn:microsoft.com/office/officeart/2005/8/layout/default"/>
    <dgm:cxn modelId="{3125187D-21BF-4A50-9EF7-506A923ED1EB}" type="presOf" srcId="{7DC0F097-33E1-4ECA-A870-6E3BE3FF0F06}" destId="{CAF0E662-5E17-4685-A024-6F9AA123995C}" srcOrd="0" destOrd="0" presId="urn:microsoft.com/office/officeart/2005/8/layout/default"/>
    <dgm:cxn modelId="{955ED589-4E4B-4A26-A28B-49D33423E3BC}" type="presOf" srcId="{C6CBA4A7-DC1D-4F6E-BE19-4825BB24B500}" destId="{5A677F19-CA31-4458-8C0F-1E3BE31B4227}" srcOrd="0" destOrd="0" presId="urn:microsoft.com/office/officeart/2005/8/layout/default"/>
    <dgm:cxn modelId="{7C1EAD91-201E-4062-829D-11EDE9F0276D}" type="presOf" srcId="{3CBDA738-E319-415D-842B-386A1AA31368}" destId="{48197FD1-BA61-4CCE-9857-8B174115E8F7}" srcOrd="0" destOrd="0" presId="urn:microsoft.com/office/officeart/2005/8/layout/default"/>
    <dgm:cxn modelId="{AC8EE493-EC77-4F11-8456-7A3AEDFE8A9E}" type="presOf" srcId="{94A23AD2-8C8B-4F11-95D7-63BF3A59FC17}" destId="{42156CBB-C327-4834-A393-A968964B9DE4}" srcOrd="0" destOrd="0" presId="urn:microsoft.com/office/officeart/2005/8/layout/default"/>
    <dgm:cxn modelId="{8CA2609F-49C5-464C-AB1C-AC0F2996AE3C}" type="presOf" srcId="{61B4CC5F-1DAC-418D-B622-668914264ED1}" destId="{1C939724-18DE-4DB3-A547-1B4404C03090}" srcOrd="0" destOrd="0" presId="urn:microsoft.com/office/officeart/2005/8/layout/default"/>
    <dgm:cxn modelId="{569F0BA5-3D26-43CB-8931-27236D16BEAC}" type="presOf" srcId="{D61978DF-DE60-4CB6-8C4F-8E645B34486A}" destId="{A03B83B4-E7AD-47D7-9DED-E937229AC59D}" srcOrd="0" destOrd="0" presId="urn:microsoft.com/office/officeart/2005/8/layout/default"/>
    <dgm:cxn modelId="{623167A9-5BFE-448C-94D4-74E5BA4EE70D}" type="presOf" srcId="{37B171EE-45AC-4F60-9762-40307002792E}" destId="{868E8822-6588-48E9-89DC-AA6E3D02B3D8}" srcOrd="0" destOrd="0" presId="urn:microsoft.com/office/officeart/2005/8/layout/default"/>
    <dgm:cxn modelId="{6F3318B6-EF47-4BDA-A97F-17136102FEF3}" type="presOf" srcId="{0C9CD374-38FC-499A-9382-56AEA2F8E0FE}" destId="{3E182235-7880-4F93-ADB8-F5F386A5EE04}" srcOrd="0" destOrd="0" presId="urn:microsoft.com/office/officeart/2005/8/layout/default"/>
    <dgm:cxn modelId="{0DC442C4-60B8-4B11-A5E6-209BFCA082CF}" srcId="{C6CBA4A7-DC1D-4F6E-BE19-4825BB24B500}" destId="{61B4CC5F-1DAC-418D-B622-668914264ED1}" srcOrd="4" destOrd="0" parTransId="{CA3D7E42-204D-4272-928E-10577EF6C203}" sibTransId="{3259BB75-47C0-4529-B69E-C8E9F8B66E98}"/>
    <dgm:cxn modelId="{58CBD0C5-E5CF-456A-90E5-14806767AD9B}" srcId="{C6CBA4A7-DC1D-4F6E-BE19-4825BB24B500}" destId="{CB312F60-A420-4F61-9EBC-BFF2B60536AB}" srcOrd="1" destOrd="0" parTransId="{BB1098A3-1014-46A6-A072-7D28ED500930}" sibTransId="{8A603216-695D-468E-B1BA-D8E6A1B3FC70}"/>
    <dgm:cxn modelId="{12BAE9DC-0741-47C2-9496-641A137AE149}" type="presOf" srcId="{8CCBC9BA-F128-49CB-AE59-652CF733BB47}" destId="{F16CCE17-21F9-476A-8F6A-7BB96411EA8C}" srcOrd="0" destOrd="0" presId="urn:microsoft.com/office/officeart/2005/8/layout/default"/>
    <dgm:cxn modelId="{8BAB78EA-5B4C-4BAF-84C8-2F41B02346F7}" srcId="{C6CBA4A7-DC1D-4F6E-BE19-4825BB24B500}" destId="{4D987507-3A52-44A9-816A-3B85ACAA88AC}" srcOrd="0" destOrd="0" parTransId="{5313FF9E-44B7-4931-A9BE-42D5A2C3A019}" sibTransId="{0365511E-70B5-4B54-B406-24EC13EBEC7A}"/>
    <dgm:cxn modelId="{8185B7F6-CE9D-4AB6-9DBC-C125F016E5C1}" srcId="{C6CBA4A7-DC1D-4F6E-BE19-4825BB24B500}" destId="{8CCBC9BA-F128-49CB-AE59-652CF733BB47}" srcOrd="7" destOrd="0" parTransId="{0F66344A-32B2-4E6E-ADA5-1B5A96B9A92E}" sibTransId="{96EF95BF-B040-42DF-85F4-7611CB7ACF1C}"/>
    <dgm:cxn modelId="{7F572BED-8A65-4D21-A526-E9F721AFCE30}" type="presParOf" srcId="{5A677F19-CA31-4458-8C0F-1E3BE31B4227}" destId="{7246A88E-4407-484A-9DC2-82C9B72307F0}" srcOrd="0" destOrd="0" presId="urn:microsoft.com/office/officeart/2005/8/layout/default"/>
    <dgm:cxn modelId="{DBA18985-9D1A-4685-B563-324DF7CC0BF5}" type="presParOf" srcId="{5A677F19-CA31-4458-8C0F-1E3BE31B4227}" destId="{8E525E8D-7642-4A27-B37C-93A9B1BDA146}" srcOrd="1" destOrd="0" presId="urn:microsoft.com/office/officeart/2005/8/layout/default"/>
    <dgm:cxn modelId="{750F828A-8400-4BFD-89CA-E317345B34EB}" type="presParOf" srcId="{5A677F19-CA31-4458-8C0F-1E3BE31B4227}" destId="{2C39929F-CF5E-4AF3-9FD7-4EB1BC47B1B5}" srcOrd="2" destOrd="0" presId="urn:microsoft.com/office/officeart/2005/8/layout/default"/>
    <dgm:cxn modelId="{DE6A2CEB-6F98-4224-B53B-B2A6247676C2}" type="presParOf" srcId="{5A677F19-CA31-4458-8C0F-1E3BE31B4227}" destId="{493DDFF9-BF04-47DD-8F4C-1BA782008539}" srcOrd="3" destOrd="0" presId="urn:microsoft.com/office/officeart/2005/8/layout/default"/>
    <dgm:cxn modelId="{58A38BB5-3F54-475F-A3F5-D791C65667A3}" type="presParOf" srcId="{5A677F19-CA31-4458-8C0F-1E3BE31B4227}" destId="{3E182235-7880-4F93-ADB8-F5F386A5EE04}" srcOrd="4" destOrd="0" presId="urn:microsoft.com/office/officeart/2005/8/layout/default"/>
    <dgm:cxn modelId="{EB2016E2-FD6D-4D06-A0FC-FEDBE9E6BC4C}" type="presParOf" srcId="{5A677F19-CA31-4458-8C0F-1E3BE31B4227}" destId="{EF111B10-A79B-4E56-B257-068945BF7E69}" srcOrd="5" destOrd="0" presId="urn:microsoft.com/office/officeart/2005/8/layout/default"/>
    <dgm:cxn modelId="{EB002B88-6DFE-4EFB-8ADB-E1037C1FC30C}" type="presParOf" srcId="{5A677F19-CA31-4458-8C0F-1E3BE31B4227}" destId="{1927030F-AC4E-4E1F-A74B-E3416E171349}" srcOrd="6" destOrd="0" presId="urn:microsoft.com/office/officeart/2005/8/layout/default"/>
    <dgm:cxn modelId="{06B13F24-1966-47F2-B1D9-5F1E081B571C}" type="presParOf" srcId="{5A677F19-CA31-4458-8C0F-1E3BE31B4227}" destId="{D17C4BDB-8B5D-4A12-A444-0FD19739BCC8}" srcOrd="7" destOrd="0" presId="urn:microsoft.com/office/officeart/2005/8/layout/default"/>
    <dgm:cxn modelId="{43543ED8-A378-4F9B-9A0F-FE0F2F65D12D}" type="presParOf" srcId="{5A677F19-CA31-4458-8C0F-1E3BE31B4227}" destId="{1C939724-18DE-4DB3-A547-1B4404C03090}" srcOrd="8" destOrd="0" presId="urn:microsoft.com/office/officeart/2005/8/layout/default"/>
    <dgm:cxn modelId="{89CABD7F-CC12-47CA-85D6-D481B1D2D8CA}" type="presParOf" srcId="{5A677F19-CA31-4458-8C0F-1E3BE31B4227}" destId="{9E7E2D26-A9C8-4C54-BAF1-29BB500093C4}" srcOrd="9" destOrd="0" presId="urn:microsoft.com/office/officeart/2005/8/layout/default"/>
    <dgm:cxn modelId="{50CFBCEB-185F-437B-B627-6D6E7D2FBC98}" type="presParOf" srcId="{5A677F19-CA31-4458-8C0F-1E3BE31B4227}" destId="{48197FD1-BA61-4CCE-9857-8B174115E8F7}" srcOrd="10" destOrd="0" presId="urn:microsoft.com/office/officeart/2005/8/layout/default"/>
    <dgm:cxn modelId="{AF356BE7-1B50-4251-912E-8FCD9ECC8D93}" type="presParOf" srcId="{5A677F19-CA31-4458-8C0F-1E3BE31B4227}" destId="{69ACCC93-6147-4B1B-8B0D-21D30BF8EA68}" srcOrd="11" destOrd="0" presId="urn:microsoft.com/office/officeart/2005/8/layout/default"/>
    <dgm:cxn modelId="{D9D7E93F-F704-46B1-82C5-54ACC884F96B}" type="presParOf" srcId="{5A677F19-CA31-4458-8C0F-1E3BE31B4227}" destId="{B4073EBC-262D-40D9-993E-A2C8173B8690}" srcOrd="12" destOrd="0" presId="urn:microsoft.com/office/officeart/2005/8/layout/default"/>
    <dgm:cxn modelId="{F62183E9-159E-473A-B490-95FC31FAEA0B}" type="presParOf" srcId="{5A677F19-CA31-4458-8C0F-1E3BE31B4227}" destId="{BFDB781C-FD07-4DDA-82FC-0C5D2DDAD93A}" srcOrd="13" destOrd="0" presId="urn:microsoft.com/office/officeart/2005/8/layout/default"/>
    <dgm:cxn modelId="{C7540457-22A2-4DDF-A59D-20EEA7929310}" type="presParOf" srcId="{5A677F19-CA31-4458-8C0F-1E3BE31B4227}" destId="{F16CCE17-21F9-476A-8F6A-7BB96411EA8C}" srcOrd="14" destOrd="0" presId="urn:microsoft.com/office/officeart/2005/8/layout/default"/>
    <dgm:cxn modelId="{372B08BA-864C-480E-85B7-37AB9A5DEA93}" type="presParOf" srcId="{5A677F19-CA31-4458-8C0F-1E3BE31B4227}" destId="{7E983DBE-E83C-42A8-8447-A57AFBE5F209}" srcOrd="15" destOrd="0" presId="urn:microsoft.com/office/officeart/2005/8/layout/default"/>
    <dgm:cxn modelId="{70B44DF5-A3F1-4170-AD90-6A2EE786B3FF}" type="presParOf" srcId="{5A677F19-CA31-4458-8C0F-1E3BE31B4227}" destId="{CB300A2F-8AF8-4104-92EC-1004845365DF}" srcOrd="16" destOrd="0" presId="urn:microsoft.com/office/officeart/2005/8/layout/default"/>
    <dgm:cxn modelId="{37B8EFE8-35AB-4F0A-9AF5-4B951B16FB37}" type="presParOf" srcId="{5A677F19-CA31-4458-8C0F-1E3BE31B4227}" destId="{B6570C22-B06D-4418-A94A-5A6D500B97A1}" srcOrd="17" destOrd="0" presId="urn:microsoft.com/office/officeart/2005/8/layout/default"/>
    <dgm:cxn modelId="{0FAC4BE3-05CE-441A-A1F5-92BD6229E6AB}" type="presParOf" srcId="{5A677F19-CA31-4458-8C0F-1E3BE31B4227}" destId="{CAF0E662-5E17-4685-A024-6F9AA123995C}" srcOrd="18" destOrd="0" presId="urn:microsoft.com/office/officeart/2005/8/layout/default"/>
    <dgm:cxn modelId="{D207D185-99B4-44D5-AC4E-27EEC555CFA7}" type="presParOf" srcId="{5A677F19-CA31-4458-8C0F-1E3BE31B4227}" destId="{3D197DE4-4493-4A14-8DEC-7F9433827599}" srcOrd="19" destOrd="0" presId="urn:microsoft.com/office/officeart/2005/8/layout/default"/>
    <dgm:cxn modelId="{81009E90-EF56-4C17-AF01-92B444C7CBDC}" type="presParOf" srcId="{5A677F19-CA31-4458-8C0F-1E3BE31B4227}" destId="{868E8822-6588-48E9-89DC-AA6E3D02B3D8}" srcOrd="20" destOrd="0" presId="urn:microsoft.com/office/officeart/2005/8/layout/default"/>
    <dgm:cxn modelId="{19259E1D-6D50-469A-A539-C2E3AFEAC218}" type="presParOf" srcId="{5A677F19-CA31-4458-8C0F-1E3BE31B4227}" destId="{C308E210-DA26-4F7A-B344-D10494C68521}" srcOrd="21" destOrd="0" presId="urn:microsoft.com/office/officeart/2005/8/layout/default"/>
    <dgm:cxn modelId="{145750B6-5FA3-4A44-8764-73AAF26CBDBC}" type="presParOf" srcId="{5A677F19-CA31-4458-8C0F-1E3BE31B4227}" destId="{42156CBB-C327-4834-A393-A968964B9DE4}" srcOrd="22" destOrd="0" presId="urn:microsoft.com/office/officeart/2005/8/layout/default"/>
    <dgm:cxn modelId="{09BFFC56-3F79-4A7D-8C2D-74B58717FCD1}" type="presParOf" srcId="{5A677F19-CA31-4458-8C0F-1E3BE31B4227}" destId="{6C616AA0-D42D-47D0-BCE3-7F365D392F8A}" srcOrd="23" destOrd="0" presId="urn:microsoft.com/office/officeart/2005/8/layout/default"/>
    <dgm:cxn modelId="{1E767431-DB0D-40AC-B9BA-EE9F43E35A83}" type="presParOf" srcId="{5A677F19-CA31-4458-8C0F-1E3BE31B4227}" destId="{9BBA1C59-5737-45EC-A97A-1A2FC678B8F5}" srcOrd="24" destOrd="0" presId="urn:microsoft.com/office/officeart/2005/8/layout/default"/>
    <dgm:cxn modelId="{5B8E3CD8-CBF8-4DB6-B897-195CE5322728}" type="presParOf" srcId="{5A677F19-CA31-4458-8C0F-1E3BE31B4227}" destId="{E6F44CFD-2F57-455C-9E09-51DAF298F82C}" srcOrd="25" destOrd="0" presId="urn:microsoft.com/office/officeart/2005/8/layout/default"/>
    <dgm:cxn modelId="{CA593DE6-23E5-4F7A-B701-0BEB349CD2A8}" type="presParOf" srcId="{5A677F19-CA31-4458-8C0F-1E3BE31B4227}" destId="{3EE1F6F9-E87A-487D-8B05-B79CCE87C527}" srcOrd="26" destOrd="0" presId="urn:microsoft.com/office/officeart/2005/8/layout/default"/>
    <dgm:cxn modelId="{F7CE9296-5439-46B7-9107-43110F68E9E9}" type="presParOf" srcId="{5A677F19-CA31-4458-8C0F-1E3BE31B4227}" destId="{992382CB-041E-42C5-9DC6-34A422E72C54}" srcOrd="27" destOrd="0" presId="urn:microsoft.com/office/officeart/2005/8/layout/default"/>
    <dgm:cxn modelId="{92E37A46-0C81-4B3E-8CF8-61CC07F0DCCA}" type="presParOf" srcId="{5A677F19-CA31-4458-8C0F-1E3BE31B4227}" destId="{A03B83B4-E7AD-47D7-9DED-E937229AC59D}" srcOrd="28" destOrd="0" presId="urn:microsoft.com/office/officeart/2005/8/layout/default"/>
    <dgm:cxn modelId="{F1060969-56DA-47EE-B870-E0758A131301}" type="presParOf" srcId="{5A677F19-CA31-4458-8C0F-1E3BE31B4227}" destId="{2423C904-C78C-4F1C-A1C3-B64854BD2705}" srcOrd="29" destOrd="0" presId="urn:microsoft.com/office/officeart/2005/8/layout/default"/>
    <dgm:cxn modelId="{14D10AA0-34BC-4475-A263-4A98E68F80BC}" type="presParOf" srcId="{5A677F19-CA31-4458-8C0F-1E3BE31B4227}" destId="{7C4A6B82-D33B-48CA-BCA0-9802523B398A}"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CF146-1C01-4E45-A9BD-7A90DADC51C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64A8A4-A18C-4AD1-888A-4BF19AB71318}">
      <dgm:prSet/>
      <dgm:spPr/>
      <dgm:t>
        <a:bodyPr/>
        <a:lstStyle/>
        <a:p>
          <a:pPr>
            <a:lnSpc>
              <a:spcPct val="100000"/>
            </a:lnSpc>
            <a:defRPr b="1"/>
          </a:pPr>
          <a:r>
            <a:rPr lang="en-IN"/>
            <a:t>What does Authentication mean?</a:t>
          </a:r>
          <a:endParaRPr lang="en-US"/>
        </a:p>
      </dgm:t>
    </dgm:pt>
    <dgm:pt modelId="{49FF55A7-0C0E-4DAC-889B-170E73EBF9CA}" type="parTrans" cxnId="{9D854AE7-9209-4FD6-8504-FAF3340D7053}">
      <dgm:prSet/>
      <dgm:spPr/>
      <dgm:t>
        <a:bodyPr/>
        <a:lstStyle/>
        <a:p>
          <a:endParaRPr lang="en-US"/>
        </a:p>
      </dgm:t>
    </dgm:pt>
    <dgm:pt modelId="{6B302B1F-7409-4753-8E52-E4C097011B0F}" type="sibTrans" cxnId="{9D854AE7-9209-4FD6-8504-FAF3340D7053}">
      <dgm:prSet/>
      <dgm:spPr/>
      <dgm:t>
        <a:bodyPr/>
        <a:lstStyle/>
        <a:p>
          <a:endParaRPr lang="en-US"/>
        </a:p>
      </dgm:t>
    </dgm:pt>
    <dgm:pt modelId="{54063AE6-A681-4DA0-8E93-C001225CEDEA}">
      <dgm:prSet/>
      <dgm:spPr/>
      <dgm:t>
        <a:bodyPr/>
        <a:lstStyle/>
        <a:p>
          <a:pPr>
            <a:lnSpc>
              <a:spcPct val="100000"/>
            </a:lnSpc>
            <a:defRPr b="1"/>
          </a:pPr>
          <a:r>
            <a:rPr lang="en-IN"/>
            <a:t>Vulnerabilities:</a:t>
          </a:r>
          <a:endParaRPr lang="en-US"/>
        </a:p>
      </dgm:t>
    </dgm:pt>
    <dgm:pt modelId="{0A1C47FC-5C34-4437-9393-BACBF8AFABFF}" type="parTrans" cxnId="{9BD389DA-DB11-4AE9-AA65-4007FB11A43B}">
      <dgm:prSet/>
      <dgm:spPr/>
      <dgm:t>
        <a:bodyPr/>
        <a:lstStyle/>
        <a:p>
          <a:endParaRPr lang="en-US"/>
        </a:p>
      </dgm:t>
    </dgm:pt>
    <dgm:pt modelId="{7300E2AC-2E7B-4864-9E42-AA9BEA620C3C}" type="sibTrans" cxnId="{9BD389DA-DB11-4AE9-AA65-4007FB11A43B}">
      <dgm:prSet/>
      <dgm:spPr/>
      <dgm:t>
        <a:bodyPr/>
        <a:lstStyle/>
        <a:p>
          <a:endParaRPr lang="en-US"/>
        </a:p>
      </dgm:t>
    </dgm:pt>
    <dgm:pt modelId="{36EE092D-D583-480C-883C-819CFD2AEBD9}">
      <dgm:prSet/>
      <dgm:spPr/>
      <dgm:t>
        <a:bodyPr/>
        <a:lstStyle/>
        <a:p>
          <a:pPr>
            <a:lnSpc>
              <a:spcPct val="100000"/>
            </a:lnSpc>
          </a:pPr>
          <a:r>
            <a:rPr lang="en-IN" dirty="0"/>
            <a:t>Weak Password</a:t>
          </a:r>
          <a:endParaRPr lang="en-US" dirty="0"/>
        </a:p>
      </dgm:t>
    </dgm:pt>
    <dgm:pt modelId="{8C3B1343-45ED-4258-89E3-199C9E736824}" type="sibTrans" cxnId="{930D14BF-3277-42B3-8A71-ED0411C5A85F}">
      <dgm:prSet/>
      <dgm:spPr/>
      <dgm:t>
        <a:bodyPr/>
        <a:lstStyle/>
        <a:p>
          <a:endParaRPr lang="en-US"/>
        </a:p>
      </dgm:t>
    </dgm:pt>
    <dgm:pt modelId="{00BA1E16-2F5D-4992-B6FD-97046D6DF93C}" type="parTrans" cxnId="{930D14BF-3277-42B3-8A71-ED0411C5A85F}">
      <dgm:prSet/>
      <dgm:spPr/>
      <dgm:t>
        <a:bodyPr/>
        <a:lstStyle/>
        <a:p>
          <a:endParaRPr lang="en-US"/>
        </a:p>
      </dgm:t>
    </dgm:pt>
    <dgm:pt modelId="{185D30D2-7232-4E34-8994-3920A5536443}">
      <dgm:prSet/>
      <dgm:spPr/>
      <dgm:t>
        <a:bodyPr/>
        <a:lstStyle/>
        <a:p>
          <a:pPr>
            <a:lnSpc>
              <a:spcPct val="100000"/>
            </a:lnSpc>
          </a:pPr>
          <a:r>
            <a:rPr lang="en-IN" dirty="0"/>
            <a:t>Credential Brute forcing</a:t>
          </a:r>
        </a:p>
        <a:p>
          <a:pPr>
            <a:lnSpc>
              <a:spcPct val="100000"/>
            </a:lnSpc>
          </a:pPr>
          <a:r>
            <a:rPr lang="en-IN" dirty="0"/>
            <a:t>Username Enumeration</a:t>
          </a:r>
        </a:p>
        <a:p>
          <a:pPr>
            <a:lnSpc>
              <a:spcPct val="100000"/>
            </a:lnSpc>
          </a:pPr>
          <a:r>
            <a:rPr lang="en-US" dirty="0"/>
            <a:t>2FA Bypass</a:t>
          </a:r>
        </a:p>
      </dgm:t>
    </dgm:pt>
    <dgm:pt modelId="{73EA5D63-16F3-4F09-9053-A9929C4BC33F}" type="sibTrans" cxnId="{55F56383-875B-4BAF-9E1A-BA7703B0AD71}">
      <dgm:prSet/>
      <dgm:spPr/>
      <dgm:t>
        <a:bodyPr/>
        <a:lstStyle/>
        <a:p>
          <a:endParaRPr lang="en-US"/>
        </a:p>
      </dgm:t>
    </dgm:pt>
    <dgm:pt modelId="{C4D1574A-9811-4EEA-9A90-7A679DD0BEE4}" type="parTrans" cxnId="{55F56383-875B-4BAF-9E1A-BA7703B0AD71}">
      <dgm:prSet/>
      <dgm:spPr/>
      <dgm:t>
        <a:bodyPr/>
        <a:lstStyle/>
        <a:p>
          <a:endParaRPr lang="en-US"/>
        </a:p>
      </dgm:t>
    </dgm:pt>
    <dgm:pt modelId="{C1127290-5147-4C24-BE01-9453B65AFDAC}">
      <dgm:prSet/>
      <dgm:spPr/>
      <dgm:t>
        <a:bodyPr/>
        <a:lstStyle/>
        <a:p>
          <a:pPr>
            <a:lnSpc>
              <a:spcPct val="100000"/>
            </a:lnSpc>
          </a:pPr>
          <a:r>
            <a:rPr lang="en-IN" dirty="0"/>
            <a:t>Logging and Monitoring</a:t>
          </a:r>
          <a:endParaRPr lang="en-US" dirty="0"/>
        </a:p>
      </dgm:t>
    </dgm:pt>
    <dgm:pt modelId="{8686397F-6CA9-4DA3-885C-6CFAA2F08379}" type="sibTrans" cxnId="{A1E7749C-17C9-44ED-9A48-803D43EF509F}">
      <dgm:prSet/>
      <dgm:spPr/>
      <dgm:t>
        <a:bodyPr/>
        <a:lstStyle/>
        <a:p>
          <a:endParaRPr lang="en-US"/>
        </a:p>
      </dgm:t>
    </dgm:pt>
    <dgm:pt modelId="{6D8C845A-F6E7-4457-961B-D2CA838BA017}" type="parTrans" cxnId="{A1E7749C-17C9-44ED-9A48-803D43EF509F}">
      <dgm:prSet/>
      <dgm:spPr/>
      <dgm:t>
        <a:bodyPr/>
        <a:lstStyle/>
        <a:p>
          <a:endParaRPr lang="en-US"/>
        </a:p>
      </dgm:t>
    </dgm:pt>
    <dgm:pt modelId="{BE32298D-EEF8-4BBB-A562-CF0193664730}">
      <dgm:prSet/>
      <dgm:spPr/>
      <dgm:t>
        <a:bodyPr/>
        <a:lstStyle/>
        <a:p>
          <a:pPr>
            <a:lnSpc>
              <a:spcPct val="100000"/>
            </a:lnSpc>
          </a:pPr>
          <a:r>
            <a:rPr lang="en-IN" dirty="0"/>
            <a:t>Error Messages</a:t>
          </a:r>
          <a:endParaRPr lang="en-US" dirty="0"/>
        </a:p>
      </dgm:t>
    </dgm:pt>
    <dgm:pt modelId="{4FD1F733-991D-4487-A380-13A57CE4B14C}" type="sibTrans" cxnId="{6122267C-FB05-43A9-B1AB-38EBED9A3595}">
      <dgm:prSet/>
      <dgm:spPr/>
      <dgm:t>
        <a:bodyPr/>
        <a:lstStyle/>
        <a:p>
          <a:endParaRPr lang="en-US"/>
        </a:p>
      </dgm:t>
    </dgm:pt>
    <dgm:pt modelId="{8375A67E-DC12-4447-BFD4-30FCDA183BBE}" type="parTrans" cxnId="{6122267C-FB05-43A9-B1AB-38EBED9A3595}">
      <dgm:prSet/>
      <dgm:spPr/>
      <dgm:t>
        <a:bodyPr/>
        <a:lstStyle/>
        <a:p>
          <a:endParaRPr lang="en-US"/>
        </a:p>
      </dgm:t>
    </dgm:pt>
    <dgm:pt modelId="{FD88FECD-5341-4973-90E2-3601FBC1CF20}" type="pres">
      <dgm:prSet presAssocID="{06ACF146-1C01-4E45-A9BD-7A90DADC51CD}" presName="root" presStyleCnt="0">
        <dgm:presLayoutVars>
          <dgm:dir/>
          <dgm:resizeHandles val="exact"/>
        </dgm:presLayoutVars>
      </dgm:prSet>
      <dgm:spPr/>
    </dgm:pt>
    <dgm:pt modelId="{5D2BF7E9-5EFA-407F-81F8-0621FB8528AE}" type="pres">
      <dgm:prSet presAssocID="{B564A8A4-A18C-4AD1-888A-4BF19AB71318}" presName="compNode" presStyleCnt="0"/>
      <dgm:spPr/>
    </dgm:pt>
    <dgm:pt modelId="{3EC25B4F-5352-46A2-94B4-8F15ABCCE463}" type="pres">
      <dgm:prSet presAssocID="{B564A8A4-A18C-4AD1-888A-4BF19AB713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96238060-A90F-491C-B853-CF08D56CA476}" type="pres">
      <dgm:prSet presAssocID="{B564A8A4-A18C-4AD1-888A-4BF19AB71318}" presName="iconSpace" presStyleCnt="0"/>
      <dgm:spPr/>
    </dgm:pt>
    <dgm:pt modelId="{1C37526A-847B-45A6-AE51-F8EA6ADC8314}" type="pres">
      <dgm:prSet presAssocID="{B564A8A4-A18C-4AD1-888A-4BF19AB71318}" presName="parTx" presStyleLbl="revTx" presStyleIdx="0" presStyleCnt="4">
        <dgm:presLayoutVars>
          <dgm:chMax val="0"/>
          <dgm:chPref val="0"/>
        </dgm:presLayoutVars>
      </dgm:prSet>
      <dgm:spPr/>
    </dgm:pt>
    <dgm:pt modelId="{A9A715B7-CE87-46C3-BC10-104815ECFD4B}" type="pres">
      <dgm:prSet presAssocID="{B564A8A4-A18C-4AD1-888A-4BF19AB71318}" presName="txSpace" presStyleCnt="0"/>
      <dgm:spPr/>
    </dgm:pt>
    <dgm:pt modelId="{481E7DB1-3CBF-46BB-B6F7-69F9EECBADC2}" type="pres">
      <dgm:prSet presAssocID="{B564A8A4-A18C-4AD1-888A-4BF19AB71318}" presName="desTx" presStyleLbl="revTx" presStyleIdx="1" presStyleCnt="4">
        <dgm:presLayoutVars/>
      </dgm:prSet>
      <dgm:spPr/>
    </dgm:pt>
    <dgm:pt modelId="{38AF9216-A206-4445-8A4F-7189D1BCBD72}" type="pres">
      <dgm:prSet presAssocID="{6B302B1F-7409-4753-8E52-E4C097011B0F}" presName="sibTrans" presStyleCnt="0"/>
      <dgm:spPr/>
    </dgm:pt>
    <dgm:pt modelId="{46EF7881-7BE0-46E7-8939-91B88C069869}" type="pres">
      <dgm:prSet presAssocID="{54063AE6-A681-4DA0-8E93-C001225CEDEA}" presName="compNode" presStyleCnt="0"/>
      <dgm:spPr/>
    </dgm:pt>
    <dgm:pt modelId="{50FFAD76-7AC2-4751-9C2B-1CD3EE4902F6}" type="pres">
      <dgm:prSet presAssocID="{54063AE6-A681-4DA0-8E93-C001225CED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0699C99-F628-485D-A844-CC97C3084429}" type="pres">
      <dgm:prSet presAssocID="{54063AE6-A681-4DA0-8E93-C001225CEDEA}" presName="iconSpace" presStyleCnt="0"/>
      <dgm:spPr/>
    </dgm:pt>
    <dgm:pt modelId="{FE1F9028-5EB0-410A-8350-2F5BC01D040E}" type="pres">
      <dgm:prSet presAssocID="{54063AE6-A681-4DA0-8E93-C001225CEDEA}" presName="parTx" presStyleLbl="revTx" presStyleIdx="2" presStyleCnt="4">
        <dgm:presLayoutVars>
          <dgm:chMax val="0"/>
          <dgm:chPref val="0"/>
        </dgm:presLayoutVars>
      </dgm:prSet>
      <dgm:spPr/>
    </dgm:pt>
    <dgm:pt modelId="{C368971A-2085-4F57-BC4C-0353BC2D492E}" type="pres">
      <dgm:prSet presAssocID="{54063AE6-A681-4DA0-8E93-C001225CEDEA}" presName="txSpace" presStyleCnt="0"/>
      <dgm:spPr/>
    </dgm:pt>
    <dgm:pt modelId="{5E4BEA0E-D4E8-4FFD-9B6F-D23499E97AAF}" type="pres">
      <dgm:prSet presAssocID="{54063AE6-A681-4DA0-8E93-C001225CEDEA}" presName="desTx" presStyleLbl="revTx" presStyleIdx="3" presStyleCnt="4" custLinFactNeighborX="1897" custLinFactNeighborY="-13339">
        <dgm:presLayoutVars/>
      </dgm:prSet>
      <dgm:spPr/>
    </dgm:pt>
  </dgm:ptLst>
  <dgm:cxnLst>
    <dgm:cxn modelId="{2403D71A-555E-460B-963C-2239710CD0DF}" type="presOf" srcId="{54063AE6-A681-4DA0-8E93-C001225CEDEA}" destId="{FE1F9028-5EB0-410A-8350-2F5BC01D040E}" srcOrd="0" destOrd="0" presId="urn:microsoft.com/office/officeart/2018/5/layout/CenteredIconLabelDescriptionList"/>
    <dgm:cxn modelId="{85826520-0B02-4A3C-B74C-3FCE0B959144}" type="presOf" srcId="{185D30D2-7232-4E34-8994-3920A5536443}" destId="{5E4BEA0E-D4E8-4FFD-9B6F-D23499E97AAF}" srcOrd="0" destOrd="1" presId="urn:microsoft.com/office/officeart/2018/5/layout/CenteredIconLabelDescriptionList"/>
    <dgm:cxn modelId="{3A7E865B-8975-450C-8AB7-CC13438454B4}" type="presOf" srcId="{36EE092D-D583-480C-883C-819CFD2AEBD9}" destId="{5E4BEA0E-D4E8-4FFD-9B6F-D23499E97AAF}" srcOrd="0" destOrd="0" presId="urn:microsoft.com/office/officeart/2018/5/layout/CenteredIconLabelDescriptionList"/>
    <dgm:cxn modelId="{8C326F65-CE31-438A-9D49-DF1C59FB6B3A}" type="presOf" srcId="{B564A8A4-A18C-4AD1-888A-4BF19AB71318}" destId="{1C37526A-847B-45A6-AE51-F8EA6ADC8314}" srcOrd="0" destOrd="0" presId="urn:microsoft.com/office/officeart/2018/5/layout/CenteredIconLabelDescriptionList"/>
    <dgm:cxn modelId="{CE1E9876-116A-4927-A6A5-F549E09C1857}" type="presOf" srcId="{06ACF146-1C01-4E45-A9BD-7A90DADC51CD}" destId="{FD88FECD-5341-4973-90E2-3601FBC1CF20}" srcOrd="0" destOrd="0" presId="urn:microsoft.com/office/officeart/2018/5/layout/CenteredIconLabelDescriptionList"/>
    <dgm:cxn modelId="{6122267C-FB05-43A9-B1AB-38EBED9A3595}" srcId="{54063AE6-A681-4DA0-8E93-C001225CEDEA}" destId="{BE32298D-EEF8-4BBB-A562-CF0193664730}" srcOrd="3" destOrd="0" parTransId="{8375A67E-DC12-4447-BFD4-30FCDA183BBE}" sibTransId="{4FD1F733-991D-4487-A380-13A57CE4B14C}"/>
    <dgm:cxn modelId="{55F56383-875B-4BAF-9E1A-BA7703B0AD71}" srcId="{54063AE6-A681-4DA0-8E93-C001225CEDEA}" destId="{185D30D2-7232-4E34-8994-3920A5536443}" srcOrd="1" destOrd="0" parTransId="{C4D1574A-9811-4EEA-9A90-7A679DD0BEE4}" sibTransId="{73EA5D63-16F3-4F09-9053-A9929C4BC33F}"/>
    <dgm:cxn modelId="{326C8690-B8F4-4ACA-8814-B535701B5565}" type="presOf" srcId="{BE32298D-EEF8-4BBB-A562-CF0193664730}" destId="{5E4BEA0E-D4E8-4FFD-9B6F-D23499E97AAF}" srcOrd="0" destOrd="3" presId="urn:microsoft.com/office/officeart/2018/5/layout/CenteredIconLabelDescriptionList"/>
    <dgm:cxn modelId="{A1E7749C-17C9-44ED-9A48-803D43EF509F}" srcId="{54063AE6-A681-4DA0-8E93-C001225CEDEA}" destId="{C1127290-5147-4C24-BE01-9453B65AFDAC}" srcOrd="2" destOrd="0" parTransId="{6D8C845A-F6E7-4457-961B-D2CA838BA017}" sibTransId="{8686397F-6CA9-4DA3-885C-6CFAA2F08379}"/>
    <dgm:cxn modelId="{930D14BF-3277-42B3-8A71-ED0411C5A85F}" srcId="{54063AE6-A681-4DA0-8E93-C001225CEDEA}" destId="{36EE092D-D583-480C-883C-819CFD2AEBD9}" srcOrd="0" destOrd="0" parTransId="{00BA1E16-2F5D-4992-B6FD-97046D6DF93C}" sibTransId="{8C3B1343-45ED-4258-89E3-199C9E736824}"/>
    <dgm:cxn modelId="{9BD389DA-DB11-4AE9-AA65-4007FB11A43B}" srcId="{06ACF146-1C01-4E45-A9BD-7A90DADC51CD}" destId="{54063AE6-A681-4DA0-8E93-C001225CEDEA}" srcOrd="1" destOrd="0" parTransId="{0A1C47FC-5C34-4437-9393-BACBF8AFABFF}" sibTransId="{7300E2AC-2E7B-4864-9E42-AA9BEA620C3C}"/>
    <dgm:cxn modelId="{C6FB9CE4-3445-4450-999C-D311156B5906}" type="presOf" srcId="{C1127290-5147-4C24-BE01-9453B65AFDAC}" destId="{5E4BEA0E-D4E8-4FFD-9B6F-D23499E97AAF}" srcOrd="0" destOrd="2" presId="urn:microsoft.com/office/officeart/2018/5/layout/CenteredIconLabelDescriptionList"/>
    <dgm:cxn modelId="{9D854AE7-9209-4FD6-8504-FAF3340D7053}" srcId="{06ACF146-1C01-4E45-A9BD-7A90DADC51CD}" destId="{B564A8A4-A18C-4AD1-888A-4BF19AB71318}" srcOrd="0" destOrd="0" parTransId="{49FF55A7-0C0E-4DAC-889B-170E73EBF9CA}" sibTransId="{6B302B1F-7409-4753-8E52-E4C097011B0F}"/>
    <dgm:cxn modelId="{9B360FB5-98FA-4133-B133-02C6CF3D0E1A}" type="presParOf" srcId="{FD88FECD-5341-4973-90E2-3601FBC1CF20}" destId="{5D2BF7E9-5EFA-407F-81F8-0621FB8528AE}" srcOrd="0" destOrd="0" presId="urn:microsoft.com/office/officeart/2018/5/layout/CenteredIconLabelDescriptionList"/>
    <dgm:cxn modelId="{C6506A44-EA50-44DE-B487-D772CEC7C244}" type="presParOf" srcId="{5D2BF7E9-5EFA-407F-81F8-0621FB8528AE}" destId="{3EC25B4F-5352-46A2-94B4-8F15ABCCE463}" srcOrd="0" destOrd="0" presId="urn:microsoft.com/office/officeart/2018/5/layout/CenteredIconLabelDescriptionList"/>
    <dgm:cxn modelId="{31F4249C-BA07-4806-8B49-B2108C9E2F26}" type="presParOf" srcId="{5D2BF7E9-5EFA-407F-81F8-0621FB8528AE}" destId="{96238060-A90F-491C-B853-CF08D56CA476}" srcOrd="1" destOrd="0" presId="urn:microsoft.com/office/officeart/2018/5/layout/CenteredIconLabelDescriptionList"/>
    <dgm:cxn modelId="{1A5B69D7-6BC5-4D50-9429-200A30D712C7}" type="presParOf" srcId="{5D2BF7E9-5EFA-407F-81F8-0621FB8528AE}" destId="{1C37526A-847B-45A6-AE51-F8EA6ADC8314}" srcOrd="2" destOrd="0" presId="urn:microsoft.com/office/officeart/2018/5/layout/CenteredIconLabelDescriptionList"/>
    <dgm:cxn modelId="{895B9212-6C11-46D3-ACDB-2CE1AF6D5A54}" type="presParOf" srcId="{5D2BF7E9-5EFA-407F-81F8-0621FB8528AE}" destId="{A9A715B7-CE87-46C3-BC10-104815ECFD4B}" srcOrd="3" destOrd="0" presId="urn:microsoft.com/office/officeart/2018/5/layout/CenteredIconLabelDescriptionList"/>
    <dgm:cxn modelId="{6D4964DB-440B-4273-BCCB-F4191B1EC283}" type="presParOf" srcId="{5D2BF7E9-5EFA-407F-81F8-0621FB8528AE}" destId="{481E7DB1-3CBF-46BB-B6F7-69F9EECBADC2}" srcOrd="4" destOrd="0" presId="urn:microsoft.com/office/officeart/2018/5/layout/CenteredIconLabelDescriptionList"/>
    <dgm:cxn modelId="{91E2DF3C-BF38-46DF-A42B-CBE9EB99DD82}" type="presParOf" srcId="{FD88FECD-5341-4973-90E2-3601FBC1CF20}" destId="{38AF9216-A206-4445-8A4F-7189D1BCBD72}" srcOrd="1" destOrd="0" presId="urn:microsoft.com/office/officeart/2018/5/layout/CenteredIconLabelDescriptionList"/>
    <dgm:cxn modelId="{03F6FDDD-E348-47A8-8800-5794C1F8AF62}" type="presParOf" srcId="{FD88FECD-5341-4973-90E2-3601FBC1CF20}" destId="{46EF7881-7BE0-46E7-8939-91B88C069869}" srcOrd="2" destOrd="0" presId="urn:microsoft.com/office/officeart/2018/5/layout/CenteredIconLabelDescriptionList"/>
    <dgm:cxn modelId="{E61A0ABA-989E-445F-BBC5-55994F8F8155}" type="presParOf" srcId="{46EF7881-7BE0-46E7-8939-91B88C069869}" destId="{50FFAD76-7AC2-4751-9C2B-1CD3EE4902F6}" srcOrd="0" destOrd="0" presId="urn:microsoft.com/office/officeart/2018/5/layout/CenteredIconLabelDescriptionList"/>
    <dgm:cxn modelId="{E208E71D-E727-4375-8FC0-102A0FEBD647}" type="presParOf" srcId="{46EF7881-7BE0-46E7-8939-91B88C069869}" destId="{F0699C99-F628-485D-A844-CC97C3084429}" srcOrd="1" destOrd="0" presId="urn:microsoft.com/office/officeart/2018/5/layout/CenteredIconLabelDescriptionList"/>
    <dgm:cxn modelId="{D6879C43-7BD7-4691-A33E-C169E2408CD5}" type="presParOf" srcId="{46EF7881-7BE0-46E7-8939-91B88C069869}" destId="{FE1F9028-5EB0-410A-8350-2F5BC01D040E}" srcOrd="2" destOrd="0" presId="urn:microsoft.com/office/officeart/2018/5/layout/CenteredIconLabelDescriptionList"/>
    <dgm:cxn modelId="{3096474F-6A3D-42F2-BE2B-74BBA811DEFA}" type="presParOf" srcId="{46EF7881-7BE0-46E7-8939-91B88C069869}" destId="{C368971A-2085-4F57-BC4C-0353BC2D492E}" srcOrd="3" destOrd="0" presId="urn:microsoft.com/office/officeart/2018/5/layout/CenteredIconLabelDescriptionList"/>
    <dgm:cxn modelId="{5160240F-9515-4F7D-8E34-DBD8DED0EFBF}" type="presParOf" srcId="{46EF7881-7BE0-46E7-8939-91B88C069869}" destId="{5E4BEA0E-D4E8-4FFD-9B6F-D23499E97AA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7C4116-691A-42BA-9D2C-3A75C6CE60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CDAF26-4092-4631-AD14-7E08811FF58E}">
      <dgm:prSet/>
      <dgm:spPr/>
      <dgm:t>
        <a:bodyPr/>
        <a:lstStyle/>
        <a:p>
          <a:r>
            <a:rPr lang="en-IN"/>
            <a:t>HTTP is stateless protocol. Hence after a client server interaction, the connection is closed. </a:t>
          </a:r>
          <a:endParaRPr lang="en-US"/>
        </a:p>
      </dgm:t>
    </dgm:pt>
    <dgm:pt modelId="{B91D304E-B0E1-4023-9481-427E471C0FDB}" type="parTrans" cxnId="{77337466-A89C-4837-9A79-A50D4412CE94}">
      <dgm:prSet/>
      <dgm:spPr/>
      <dgm:t>
        <a:bodyPr/>
        <a:lstStyle/>
        <a:p>
          <a:endParaRPr lang="en-US"/>
        </a:p>
      </dgm:t>
    </dgm:pt>
    <dgm:pt modelId="{1BEE8F8B-A89B-41E8-B92E-18317D470A53}" type="sibTrans" cxnId="{77337466-A89C-4837-9A79-A50D4412CE94}">
      <dgm:prSet/>
      <dgm:spPr/>
      <dgm:t>
        <a:bodyPr/>
        <a:lstStyle/>
        <a:p>
          <a:endParaRPr lang="en-US"/>
        </a:p>
      </dgm:t>
    </dgm:pt>
    <dgm:pt modelId="{D80D1412-4CC6-4FDE-8AB5-E59C244F83F7}">
      <dgm:prSet/>
      <dgm:spPr/>
      <dgm:t>
        <a:bodyPr/>
        <a:lstStyle/>
        <a:p>
          <a:r>
            <a:rPr lang="en-IN"/>
            <a:t>To maintain the session between the user and the server, one can use cookies, token etc.</a:t>
          </a:r>
          <a:endParaRPr lang="en-US"/>
        </a:p>
      </dgm:t>
    </dgm:pt>
    <dgm:pt modelId="{AB4985E4-E1A3-47FF-A9FB-660CF19DB298}" type="parTrans" cxnId="{584DB4DD-2C95-478A-BF5D-198333987720}">
      <dgm:prSet/>
      <dgm:spPr/>
      <dgm:t>
        <a:bodyPr/>
        <a:lstStyle/>
        <a:p>
          <a:endParaRPr lang="en-US"/>
        </a:p>
      </dgm:t>
    </dgm:pt>
    <dgm:pt modelId="{2284DA8A-0DFE-45E5-A570-64EDAD18C289}" type="sibTrans" cxnId="{584DB4DD-2C95-478A-BF5D-198333987720}">
      <dgm:prSet/>
      <dgm:spPr/>
      <dgm:t>
        <a:bodyPr/>
        <a:lstStyle/>
        <a:p>
          <a:endParaRPr lang="en-US"/>
        </a:p>
      </dgm:t>
    </dgm:pt>
    <dgm:pt modelId="{A9539A8F-A793-4831-B7A9-972EA653CE84}">
      <dgm:prSet/>
      <dgm:spPr/>
      <dgm:t>
        <a:bodyPr/>
        <a:lstStyle/>
        <a:p>
          <a:r>
            <a:rPr lang="en-IN"/>
            <a:t>Most of the applications manage the session, using the cookies.</a:t>
          </a:r>
          <a:endParaRPr lang="en-US"/>
        </a:p>
      </dgm:t>
    </dgm:pt>
    <dgm:pt modelId="{498AA9D5-53FB-4CD0-A91D-131388D77508}" type="parTrans" cxnId="{06ABDFE4-7C62-412D-AE37-816566546869}">
      <dgm:prSet/>
      <dgm:spPr/>
      <dgm:t>
        <a:bodyPr/>
        <a:lstStyle/>
        <a:p>
          <a:endParaRPr lang="en-US"/>
        </a:p>
      </dgm:t>
    </dgm:pt>
    <dgm:pt modelId="{F3780EBB-AF77-4BFD-BF7E-B2BA76A938D8}" type="sibTrans" cxnId="{06ABDFE4-7C62-412D-AE37-816566546869}">
      <dgm:prSet/>
      <dgm:spPr/>
      <dgm:t>
        <a:bodyPr/>
        <a:lstStyle/>
        <a:p>
          <a:endParaRPr lang="en-US"/>
        </a:p>
      </dgm:t>
    </dgm:pt>
    <dgm:pt modelId="{0CEE67A6-12A3-46FB-A7D5-4D8893B70471}">
      <dgm:prSet/>
      <dgm:spPr/>
      <dgm:t>
        <a:bodyPr/>
        <a:lstStyle/>
        <a:p>
          <a:r>
            <a:rPr lang="en-IN"/>
            <a:t>What are cookies? Cookies are name-value pair, which contains a unique identifier for the user. The cookies can also be used to store any other information.</a:t>
          </a:r>
          <a:endParaRPr lang="en-US"/>
        </a:p>
      </dgm:t>
    </dgm:pt>
    <dgm:pt modelId="{0BEBB212-4587-4BAD-A66A-1A967DA1BB1A}" type="parTrans" cxnId="{E5DC6865-32FE-4100-8BC9-69650F6C522D}">
      <dgm:prSet/>
      <dgm:spPr/>
      <dgm:t>
        <a:bodyPr/>
        <a:lstStyle/>
        <a:p>
          <a:endParaRPr lang="en-US"/>
        </a:p>
      </dgm:t>
    </dgm:pt>
    <dgm:pt modelId="{7BE8E544-ED07-41FD-8219-BC5AC72FAAC4}" type="sibTrans" cxnId="{E5DC6865-32FE-4100-8BC9-69650F6C522D}">
      <dgm:prSet/>
      <dgm:spPr/>
      <dgm:t>
        <a:bodyPr/>
        <a:lstStyle/>
        <a:p>
          <a:endParaRPr lang="en-US"/>
        </a:p>
      </dgm:t>
    </dgm:pt>
    <dgm:pt modelId="{E5282F4A-0674-40A4-8604-177E765C93CC}" type="pres">
      <dgm:prSet presAssocID="{937C4116-691A-42BA-9D2C-3A75C6CE6078}" presName="root" presStyleCnt="0">
        <dgm:presLayoutVars>
          <dgm:dir/>
          <dgm:resizeHandles val="exact"/>
        </dgm:presLayoutVars>
      </dgm:prSet>
      <dgm:spPr/>
    </dgm:pt>
    <dgm:pt modelId="{C2FCB52A-1F45-4DB1-9803-9EEB80E293B5}" type="pres">
      <dgm:prSet presAssocID="{D7CDAF26-4092-4631-AD14-7E08811FF58E}" presName="compNode" presStyleCnt="0"/>
      <dgm:spPr/>
    </dgm:pt>
    <dgm:pt modelId="{32FD68C5-8544-44D6-84CC-67205EB243DC}" type="pres">
      <dgm:prSet presAssocID="{D7CDAF26-4092-4631-AD14-7E08811FF58E}" presName="bgRect" presStyleLbl="bgShp" presStyleIdx="0" presStyleCnt="4"/>
      <dgm:spPr/>
    </dgm:pt>
    <dgm:pt modelId="{D0EA5A36-CE9C-41C6-B749-DA524E7B9F34}" type="pres">
      <dgm:prSet presAssocID="{D7CDAF26-4092-4631-AD14-7E08811FF5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CC3D920-F821-4DAF-8D85-18689A32C128}" type="pres">
      <dgm:prSet presAssocID="{D7CDAF26-4092-4631-AD14-7E08811FF58E}" presName="spaceRect" presStyleCnt="0"/>
      <dgm:spPr/>
    </dgm:pt>
    <dgm:pt modelId="{ADA9EA97-65D7-4433-832E-590B2BF1E9F1}" type="pres">
      <dgm:prSet presAssocID="{D7CDAF26-4092-4631-AD14-7E08811FF58E}" presName="parTx" presStyleLbl="revTx" presStyleIdx="0" presStyleCnt="4">
        <dgm:presLayoutVars>
          <dgm:chMax val="0"/>
          <dgm:chPref val="0"/>
        </dgm:presLayoutVars>
      </dgm:prSet>
      <dgm:spPr/>
    </dgm:pt>
    <dgm:pt modelId="{A485F288-249C-4D83-A9D8-2C32FAA72909}" type="pres">
      <dgm:prSet presAssocID="{1BEE8F8B-A89B-41E8-B92E-18317D470A53}" presName="sibTrans" presStyleCnt="0"/>
      <dgm:spPr/>
    </dgm:pt>
    <dgm:pt modelId="{D9EE6471-44AE-4809-8654-C62382120FF7}" type="pres">
      <dgm:prSet presAssocID="{D80D1412-4CC6-4FDE-8AB5-E59C244F83F7}" presName="compNode" presStyleCnt="0"/>
      <dgm:spPr/>
    </dgm:pt>
    <dgm:pt modelId="{4F41FA49-C2B7-4B87-BDBF-F8B0C6269A49}" type="pres">
      <dgm:prSet presAssocID="{D80D1412-4CC6-4FDE-8AB5-E59C244F83F7}" presName="bgRect" presStyleLbl="bgShp" presStyleIdx="1" presStyleCnt="4"/>
      <dgm:spPr/>
    </dgm:pt>
    <dgm:pt modelId="{6F3FD079-361D-45BE-98D8-813C565C6014}" type="pres">
      <dgm:prSet presAssocID="{D80D1412-4CC6-4FDE-8AB5-E59C244F83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8D7579D-9C72-4A6B-9203-F3F5C903011B}" type="pres">
      <dgm:prSet presAssocID="{D80D1412-4CC6-4FDE-8AB5-E59C244F83F7}" presName="spaceRect" presStyleCnt="0"/>
      <dgm:spPr/>
    </dgm:pt>
    <dgm:pt modelId="{DE3AF758-E37D-4DE0-BA94-3AE3B245987C}" type="pres">
      <dgm:prSet presAssocID="{D80D1412-4CC6-4FDE-8AB5-E59C244F83F7}" presName="parTx" presStyleLbl="revTx" presStyleIdx="1" presStyleCnt="4">
        <dgm:presLayoutVars>
          <dgm:chMax val="0"/>
          <dgm:chPref val="0"/>
        </dgm:presLayoutVars>
      </dgm:prSet>
      <dgm:spPr/>
    </dgm:pt>
    <dgm:pt modelId="{39FB856B-F5AF-4821-906B-806DE368FA32}" type="pres">
      <dgm:prSet presAssocID="{2284DA8A-0DFE-45E5-A570-64EDAD18C289}" presName="sibTrans" presStyleCnt="0"/>
      <dgm:spPr/>
    </dgm:pt>
    <dgm:pt modelId="{2902E275-1946-4142-8DB3-371DC7D3E7DA}" type="pres">
      <dgm:prSet presAssocID="{A9539A8F-A793-4831-B7A9-972EA653CE84}" presName="compNode" presStyleCnt="0"/>
      <dgm:spPr/>
    </dgm:pt>
    <dgm:pt modelId="{0D9578ED-9106-4071-B4BF-B3B1A35BB03B}" type="pres">
      <dgm:prSet presAssocID="{A9539A8F-A793-4831-B7A9-972EA653CE84}" presName="bgRect" presStyleLbl="bgShp" presStyleIdx="2" presStyleCnt="4"/>
      <dgm:spPr/>
    </dgm:pt>
    <dgm:pt modelId="{CAEE4B6E-151F-426C-B1E0-CF5C99358363}" type="pres">
      <dgm:prSet presAssocID="{A9539A8F-A793-4831-B7A9-972EA653CE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593DF57A-9107-4662-87AB-8C8B2C1ED675}" type="pres">
      <dgm:prSet presAssocID="{A9539A8F-A793-4831-B7A9-972EA653CE84}" presName="spaceRect" presStyleCnt="0"/>
      <dgm:spPr/>
    </dgm:pt>
    <dgm:pt modelId="{F1100127-7A58-4969-97B2-2D5742B2FFCD}" type="pres">
      <dgm:prSet presAssocID="{A9539A8F-A793-4831-B7A9-972EA653CE84}" presName="parTx" presStyleLbl="revTx" presStyleIdx="2" presStyleCnt="4">
        <dgm:presLayoutVars>
          <dgm:chMax val="0"/>
          <dgm:chPref val="0"/>
        </dgm:presLayoutVars>
      </dgm:prSet>
      <dgm:spPr/>
    </dgm:pt>
    <dgm:pt modelId="{E64369C9-CC30-47B8-ABC6-B111EEF736BB}" type="pres">
      <dgm:prSet presAssocID="{F3780EBB-AF77-4BFD-BF7E-B2BA76A938D8}" presName="sibTrans" presStyleCnt="0"/>
      <dgm:spPr/>
    </dgm:pt>
    <dgm:pt modelId="{1BE8FD82-730E-47B9-906A-773EBB16C4AF}" type="pres">
      <dgm:prSet presAssocID="{0CEE67A6-12A3-46FB-A7D5-4D8893B70471}" presName="compNode" presStyleCnt="0"/>
      <dgm:spPr/>
    </dgm:pt>
    <dgm:pt modelId="{C8EC312D-5A48-4850-80D4-4A1C596AF114}" type="pres">
      <dgm:prSet presAssocID="{0CEE67A6-12A3-46FB-A7D5-4D8893B70471}" presName="bgRect" presStyleLbl="bgShp" presStyleIdx="3" presStyleCnt="4"/>
      <dgm:spPr/>
    </dgm:pt>
    <dgm:pt modelId="{FA0028CA-3084-4C70-A586-AB6562A11735}" type="pres">
      <dgm:prSet presAssocID="{0CEE67A6-12A3-46FB-A7D5-4D8893B704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rtune Cookie"/>
        </a:ext>
      </dgm:extLst>
    </dgm:pt>
    <dgm:pt modelId="{17A46E15-F7B7-4A7F-8B3D-365FBA893074}" type="pres">
      <dgm:prSet presAssocID="{0CEE67A6-12A3-46FB-A7D5-4D8893B70471}" presName="spaceRect" presStyleCnt="0"/>
      <dgm:spPr/>
    </dgm:pt>
    <dgm:pt modelId="{F9F2D777-8F94-4329-8F6D-976BFAE4CA14}" type="pres">
      <dgm:prSet presAssocID="{0CEE67A6-12A3-46FB-A7D5-4D8893B70471}" presName="parTx" presStyleLbl="revTx" presStyleIdx="3" presStyleCnt="4">
        <dgm:presLayoutVars>
          <dgm:chMax val="0"/>
          <dgm:chPref val="0"/>
        </dgm:presLayoutVars>
      </dgm:prSet>
      <dgm:spPr/>
    </dgm:pt>
  </dgm:ptLst>
  <dgm:cxnLst>
    <dgm:cxn modelId="{5940380F-B504-4A2B-8156-A33D1EE28F70}" type="presOf" srcId="{0CEE67A6-12A3-46FB-A7D5-4D8893B70471}" destId="{F9F2D777-8F94-4329-8F6D-976BFAE4CA14}" srcOrd="0" destOrd="0" presId="urn:microsoft.com/office/officeart/2018/2/layout/IconVerticalSolidList"/>
    <dgm:cxn modelId="{E5DC6865-32FE-4100-8BC9-69650F6C522D}" srcId="{937C4116-691A-42BA-9D2C-3A75C6CE6078}" destId="{0CEE67A6-12A3-46FB-A7D5-4D8893B70471}" srcOrd="3" destOrd="0" parTransId="{0BEBB212-4587-4BAD-A66A-1A967DA1BB1A}" sibTransId="{7BE8E544-ED07-41FD-8219-BC5AC72FAAC4}"/>
    <dgm:cxn modelId="{77337466-A89C-4837-9A79-A50D4412CE94}" srcId="{937C4116-691A-42BA-9D2C-3A75C6CE6078}" destId="{D7CDAF26-4092-4631-AD14-7E08811FF58E}" srcOrd="0" destOrd="0" parTransId="{B91D304E-B0E1-4023-9481-427E471C0FDB}" sibTransId="{1BEE8F8B-A89B-41E8-B92E-18317D470A53}"/>
    <dgm:cxn modelId="{4211C983-EE1E-4F0C-A904-1B51EC73B1D9}" type="presOf" srcId="{A9539A8F-A793-4831-B7A9-972EA653CE84}" destId="{F1100127-7A58-4969-97B2-2D5742B2FFCD}" srcOrd="0" destOrd="0" presId="urn:microsoft.com/office/officeart/2018/2/layout/IconVerticalSolidList"/>
    <dgm:cxn modelId="{EA3DF189-3426-431D-9A19-0890440601AB}" type="presOf" srcId="{937C4116-691A-42BA-9D2C-3A75C6CE6078}" destId="{E5282F4A-0674-40A4-8604-177E765C93CC}" srcOrd="0" destOrd="0" presId="urn:microsoft.com/office/officeart/2018/2/layout/IconVerticalSolidList"/>
    <dgm:cxn modelId="{4ACB079E-42A6-41E5-809D-3C9C8111B369}" type="presOf" srcId="{D80D1412-4CC6-4FDE-8AB5-E59C244F83F7}" destId="{DE3AF758-E37D-4DE0-BA94-3AE3B245987C}" srcOrd="0" destOrd="0" presId="urn:microsoft.com/office/officeart/2018/2/layout/IconVerticalSolidList"/>
    <dgm:cxn modelId="{241A03A5-9784-46B4-8799-8145822BCE66}" type="presOf" srcId="{D7CDAF26-4092-4631-AD14-7E08811FF58E}" destId="{ADA9EA97-65D7-4433-832E-590B2BF1E9F1}" srcOrd="0" destOrd="0" presId="urn:microsoft.com/office/officeart/2018/2/layout/IconVerticalSolidList"/>
    <dgm:cxn modelId="{584DB4DD-2C95-478A-BF5D-198333987720}" srcId="{937C4116-691A-42BA-9D2C-3A75C6CE6078}" destId="{D80D1412-4CC6-4FDE-8AB5-E59C244F83F7}" srcOrd="1" destOrd="0" parTransId="{AB4985E4-E1A3-47FF-A9FB-660CF19DB298}" sibTransId="{2284DA8A-0DFE-45E5-A570-64EDAD18C289}"/>
    <dgm:cxn modelId="{06ABDFE4-7C62-412D-AE37-816566546869}" srcId="{937C4116-691A-42BA-9D2C-3A75C6CE6078}" destId="{A9539A8F-A793-4831-B7A9-972EA653CE84}" srcOrd="2" destOrd="0" parTransId="{498AA9D5-53FB-4CD0-A91D-131388D77508}" sibTransId="{F3780EBB-AF77-4BFD-BF7E-B2BA76A938D8}"/>
    <dgm:cxn modelId="{E5175417-CC3E-4BA4-B6DC-E68D0B2341DA}" type="presParOf" srcId="{E5282F4A-0674-40A4-8604-177E765C93CC}" destId="{C2FCB52A-1F45-4DB1-9803-9EEB80E293B5}" srcOrd="0" destOrd="0" presId="urn:microsoft.com/office/officeart/2018/2/layout/IconVerticalSolidList"/>
    <dgm:cxn modelId="{C4E54ADA-5FB7-4FEC-AB36-731F8B50C112}" type="presParOf" srcId="{C2FCB52A-1F45-4DB1-9803-9EEB80E293B5}" destId="{32FD68C5-8544-44D6-84CC-67205EB243DC}" srcOrd="0" destOrd="0" presId="urn:microsoft.com/office/officeart/2018/2/layout/IconVerticalSolidList"/>
    <dgm:cxn modelId="{215B8AC5-9BEA-4FC9-9802-F50BF97CA9E6}" type="presParOf" srcId="{C2FCB52A-1F45-4DB1-9803-9EEB80E293B5}" destId="{D0EA5A36-CE9C-41C6-B749-DA524E7B9F34}" srcOrd="1" destOrd="0" presId="urn:microsoft.com/office/officeart/2018/2/layout/IconVerticalSolidList"/>
    <dgm:cxn modelId="{4F44B900-08FF-4987-8594-379CED201510}" type="presParOf" srcId="{C2FCB52A-1F45-4DB1-9803-9EEB80E293B5}" destId="{7CC3D920-F821-4DAF-8D85-18689A32C128}" srcOrd="2" destOrd="0" presId="urn:microsoft.com/office/officeart/2018/2/layout/IconVerticalSolidList"/>
    <dgm:cxn modelId="{DD2F081D-0740-4652-ACDE-CFDE3A818AF7}" type="presParOf" srcId="{C2FCB52A-1F45-4DB1-9803-9EEB80E293B5}" destId="{ADA9EA97-65D7-4433-832E-590B2BF1E9F1}" srcOrd="3" destOrd="0" presId="urn:microsoft.com/office/officeart/2018/2/layout/IconVerticalSolidList"/>
    <dgm:cxn modelId="{ACD6A6D9-857A-445C-8C36-7116379FE28C}" type="presParOf" srcId="{E5282F4A-0674-40A4-8604-177E765C93CC}" destId="{A485F288-249C-4D83-A9D8-2C32FAA72909}" srcOrd="1" destOrd="0" presId="urn:microsoft.com/office/officeart/2018/2/layout/IconVerticalSolidList"/>
    <dgm:cxn modelId="{254A3184-B109-4446-9949-746C163D295D}" type="presParOf" srcId="{E5282F4A-0674-40A4-8604-177E765C93CC}" destId="{D9EE6471-44AE-4809-8654-C62382120FF7}" srcOrd="2" destOrd="0" presId="urn:microsoft.com/office/officeart/2018/2/layout/IconVerticalSolidList"/>
    <dgm:cxn modelId="{1A6BD888-FB34-4C56-AF6F-A50EE3CC9586}" type="presParOf" srcId="{D9EE6471-44AE-4809-8654-C62382120FF7}" destId="{4F41FA49-C2B7-4B87-BDBF-F8B0C6269A49}" srcOrd="0" destOrd="0" presId="urn:microsoft.com/office/officeart/2018/2/layout/IconVerticalSolidList"/>
    <dgm:cxn modelId="{6AA850B0-4E86-4047-875A-7DADDB9DF262}" type="presParOf" srcId="{D9EE6471-44AE-4809-8654-C62382120FF7}" destId="{6F3FD079-361D-45BE-98D8-813C565C6014}" srcOrd="1" destOrd="0" presId="urn:microsoft.com/office/officeart/2018/2/layout/IconVerticalSolidList"/>
    <dgm:cxn modelId="{D975949C-16D6-46BC-9D97-C9B2BAF4A403}" type="presParOf" srcId="{D9EE6471-44AE-4809-8654-C62382120FF7}" destId="{18D7579D-9C72-4A6B-9203-F3F5C903011B}" srcOrd="2" destOrd="0" presId="urn:microsoft.com/office/officeart/2018/2/layout/IconVerticalSolidList"/>
    <dgm:cxn modelId="{E3438544-7673-4B55-80C8-6996B3BE475C}" type="presParOf" srcId="{D9EE6471-44AE-4809-8654-C62382120FF7}" destId="{DE3AF758-E37D-4DE0-BA94-3AE3B245987C}" srcOrd="3" destOrd="0" presId="urn:microsoft.com/office/officeart/2018/2/layout/IconVerticalSolidList"/>
    <dgm:cxn modelId="{11705E7E-2B5C-4602-9D44-2E9100DEB2F0}" type="presParOf" srcId="{E5282F4A-0674-40A4-8604-177E765C93CC}" destId="{39FB856B-F5AF-4821-906B-806DE368FA32}" srcOrd="3" destOrd="0" presId="urn:microsoft.com/office/officeart/2018/2/layout/IconVerticalSolidList"/>
    <dgm:cxn modelId="{A8193A4D-ED83-4C96-9EF4-B92A728190D0}" type="presParOf" srcId="{E5282F4A-0674-40A4-8604-177E765C93CC}" destId="{2902E275-1946-4142-8DB3-371DC7D3E7DA}" srcOrd="4" destOrd="0" presId="urn:microsoft.com/office/officeart/2018/2/layout/IconVerticalSolidList"/>
    <dgm:cxn modelId="{A6F23EF1-CC65-4E9B-AA99-57A68BE54716}" type="presParOf" srcId="{2902E275-1946-4142-8DB3-371DC7D3E7DA}" destId="{0D9578ED-9106-4071-B4BF-B3B1A35BB03B}" srcOrd="0" destOrd="0" presId="urn:microsoft.com/office/officeart/2018/2/layout/IconVerticalSolidList"/>
    <dgm:cxn modelId="{1C18354B-9A7C-4F2F-8648-021D340E4A5A}" type="presParOf" srcId="{2902E275-1946-4142-8DB3-371DC7D3E7DA}" destId="{CAEE4B6E-151F-426C-B1E0-CF5C99358363}" srcOrd="1" destOrd="0" presId="urn:microsoft.com/office/officeart/2018/2/layout/IconVerticalSolidList"/>
    <dgm:cxn modelId="{0B76843F-A076-4F68-A517-7F58039EB660}" type="presParOf" srcId="{2902E275-1946-4142-8DB3-371DC7D3E7DA}" destId="{593DF57A-9107-4662-87AB-8C8B2C1ED675}" srcOrd="2" destOrd="0" presId="urn:microsoft.com/office/officeart/2018/2/layout/IconVerticalSolidList"/>
    <dgm:cxn modelId="{6BEB9351-F2F1-4829-B810-6352729A2CD9}" type="presParOf" srcId="{2902E275-1946-4142-8DB3-371DC7D3E7DA}" destId="{F1100127-7A58-4969-97B2-2D5742B2FFCD}" srcOrd="3" destOrd="0" presId="urn:microsoft.com/office/officeart/2018/2/layout/IconVerticalSolidList"/>
    <dgm:cxn modelId="{B5492FF8-7468-4EAB-A2D0-9E50C0E0C55C}" type="presParOf" srcId="{E5282F4A-0674-40A4-8604-177E765C93CC}" destId="{E64369C9-CC30-47B8-ABC6-B111EEF736BB}" srcOrd="5" destOrd="0" presId="urn:microsoft.com/office/officeart/2018/2/layout/IconVerticalSolidList"/>
    <dgm:cxn modelId="{A96B7FD4-72D7-4502-B546-27DA877BC60C}" type="presParOf" srcId="{E5282F4A-0674-40A4-8604-177E765C93CC}" destId="{1BE8FD82-730E-47B9-906A-773EBB16C4AF}" srcOrd="6" destOrd="0" presId="urn:microsoft.com/office/officeart/2018/2/layout/IconVerticalSolidList"/>
    <dgm:cxn modelId="{573647BF-8DE5-47B1-A121-E3F3D88BAE92}" type="presParOf" srcId="{1BE8FD82-730E-47B9-906A-773EBB16C4AF}" destId="{C8EC312D-5A48-4850-80D4-4A1C596AF114}" srcOrd="0" destOrd="0" presId="urn:microsoft.com/office/officeart/2018/2/layout/IconVerticalSolidList"/>
    <dgm:cxn modelId="{52048526-7F0B-4F50-9153-9B8658FEE037}" type="presParOf" srcId="{1BE8FD82-730E-47B9-906A-773EBB16C4AF}" destId="{FA0028CA-3084-4C70-A586-AB6562A11735}" srcOrd="1" destOrd="0" presId="urn:microsoft.com/office/officeart/2018/2/layout/IconVerticalSolidList"/>
    <dgm:cxn modelId="{BFDAC464-34CD-4F52-9E7C-1A66705665ED}" type="presParOf" srcId="{1BE8FD82-730E-47B9-906A-773EBB16C4AF}" destId="{17A46E15-F7B7-4A7F-8B3D-365FBA893074}" srcOrd="2" destOrd="0" presId="urn:microsoft.com/office/officeart/2018/2/layout/IconVerticalSolidList"/>
    <dgm:cxn modelId="{7BDFA00B-086A-422E-BEC0-E2568EA4C161}" type="presParOf" srcId="{1BE8FD82-730E-47B9-906A-773EBB16C4AF}" destId="{F9F2D777-8F94-4329-8F6D-976BFAE4CA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973866-9EA6-4D37-8AB4-09240D25C53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AEBCC01-6BA5-434F-9B17-3F00E5EB5A8B}">
      <dgm:prSet/>
      <dgm:spPr/>
      <dgm:t>
        <a:bodyPr/>
        <a:lstStyle/>
        <a:p>
          <a:r>
            <a:rPr lang="en-IN" b="1"/>
            <a:t>Functionality: </a:t>
          </a:r>
          <a:endParaRPr lang="en-US"/>
        </a:p>
      </dgm:t>
    </dgm:pt>
    <dgm:pt modelId="{0BF42620-A564-4105-A40E-F0E15EA85F88}" type="parTrans" cxnId="{807DAF88-8795-4CA6-98F2-A8317EE80C80}">
      <dgm:prSet/>
      <dgm:spPr/>
      <dgm:t>
        <a:bodyPr/>
        <a:lstStyle/>
        <a:p>
          <a:endParaRPr lang="en-US"/>
        </a:p>
      </dgm:t>
    </dgm:pt>
    <dgm:pt modelId="{8B9AD38A-1072-4750-8601-CB3CC6BB0277}" type="sibTrans" cxnId="{807DAF88-8795-4CA6-98F2-A8317EE80C80}">
      <dgm:prSet/>
      <dgm:spPr/>
      <dgm:t>
        <a:bodyPr/>
        <a:lstStyle/>
        <a:p>
          <a:endParaRPr lang="en-US"/>
        </a:p>
      </dgm:t>
    </dgm:pt>
    <dgm:pt modelId="{D849D710-3EF8-4EBA-AB5A-F596CF57BE5D}">
      <dgm:prSet custT="1"/>
      <dgm:spPr/>
      <dgm:t>
        <a:bodyPr/>
        <a:lstStyle/>
        <a:p>
          <a:r>
            <a:rPr lang="en-US" sz="1800" dirty="0"/>
            <a:t>The application allowed users to order software products and qualify for bulk discounts if a suitable bundle of items was purchased. For example, users who purchased an antivirus solution, personal firewall, and antispam software were entitled to a 25% discount on the individual prices.</a:t>
          </a:r>
        </a:p>
      </dgm:t>
    </dgm:pt>
    <dgm:pt modelId="{64C7B212-D0CF-4DB2-98B5-3C8D2B8D9E23}" type="parTrans" cxnId="{DEBB6316-588F-4A43-AA25-7C5BF1748E58}">
      <dgm:prSet/>
      <dgm:spPr/>
      <dgm:t>
        <a:bodyPr/>
        <a:lstStyle/>
        <a:p>
          <a:endParaRPr lang="en-US"/>
        </a:p>
      </dgm:t>
    </dgm:pt>
    <dgm:pt modelId="{20CA12C3-CB74-4C8B-8462-D1A41C427369}" type="sibTrans" cxnId="{DEBB6316-588F-4A43-AA25-7C5BF1748E58}">
      <dgm:prSet/>
      <dgm:spPr/>
      <dgm:t>
        <a:bodyPr/>
        <a:lstStyle/>
        <a:p>
          <a:endParaRPr lang="en-US"/>
        </a:p>
      </dgm:t>
    </dgm:pt>
    <dgm:pt modelId="{CA5B6003-910E-4FFA-A172-965128A49F25}">
      <dgm:prSet/>
      <dgm:spPr/>
      <dgm:t>
        <a:bodyPr/>
        <a:lstStyle/>
        <a:p>
          <a:r>
            <a:rPr lang="en-US" b="1"/>
            <a:t>The Assumption: </a:t>
          </a:r>
          <a:endParaRPr lang="en-US"/>
        </a:p>
      </dgm:t>
    </dgm:pt>
    <dgm:pt modelId="{1E15322C-CE20-4728-AC5A-FF13D18A9A75}" type="parTrans" cxnId="{9837BAF2-1EBB-4B36-BFA7-E22777D57103}">
      <dgm:prSet/>
      <dgm:spPr/>
      <dgm:t>
        <a:bodyPr/>
        <a:lstStyle/>
        <a:p>
          <a:endParaRPr lang="en-US"/>
        </a:p>
      </dgm:t>
    </dgm:pt>
    <dgm:pt modelId="{AA6CB3A1-312C-4D2E-A1AE-34B3FA113456}" type="sibTrans" cxnId="{9837BAF2-1EBB-4B36-BFA7-E22777D57103}">
      <dgm:prSet/>
      <dgm:spPr/>
      <dgm:t>
        <a:bodyPr/>
        <a:lstStyle/>
        <a:p>
          <a:endParaRPr lang="en-US"/>
        </a:p>
      </dgm:t>
    </dgm:pt>
    <dgm:pt modelId="{A64BEA6C-4E40-4C03-8DEF-C51C519CFD74}">
      <dgm:prSet custT="1"/>
      <dgm:spPr/>
      <dgm:t>
        <a:bodyPr/>
        <a:lstStyle/>
        <a:p>
          <a:r>
            <a:rPr lang="en-US" sz="1800" dirty="0"/>
            <a:t>When a user added an item of software to his shopping basket, the application used various rules to determine whether the bundle of purchases he had chosen entitled him to a discount. If so, the prices of the relevant items within the shopping basket were adjusted in line with the discount. The developers assumed that the user would go on to purchase the chosen bundle and therefore would be entitled to the discount.</a:t>
          </a:r>
        </a:p>
      </dgm:t>
    </dgm:pt>
    <dgm:pt modelId="{A990A2F1-5F52-4D03-AACA-3805C055A982}" type="parTrans" cxnId="{9D40B982-F036-4B67-97E7-506510CA695F}">
      <dgm:prSet/>
      <dgm:spPr/>
      <dgm:t>
        <a:bodyPr/>
        <a:lstStyle/>
        <a:p>
          <a:endParaRPr lang="en-US"/>
        </a:p>
      </dgm:t>
    </dgm:pt>
    <dgm:pt modelId="{3B26D012-8E17-4740-A242-B4D7F59CD522}" type="sibTrans" cxnId="{9D40B982-F036-4B67-97E7-506510CA695F}">
      <dgm:prSet/>
      <dgm:spPr/>
      <dgm:t>
        <a:bodyPr/>
        <a:lstStyle/>
        <a:p>
          <a:endParaRPr lang="en-US"/>
        </a:p>
      </dgm:t>
    </dgm:pt>
    <dgm:pt modelId="{D3A10AE6-D8F0-471E-B08C-EA31827CFA41}" type="pres">
      <dgm:prSet presAssocID="{F6973866-9EA6-4D37-8AB4-09240D25C53D}" presName="diagram" presStyleCnt="0">
        <dgm:presLayoutVars>
          <dgm:dir/>
          <dgm:resizeHandles val="exact"/>
        </dgm:presLayoutVars>
      </dgm:prSet>
      <dgm:spPr/>
    </dgm:pt>
    <dgm:pt modelId="{F63D4CB7-575D-4FCC-A185-7C708E03427E}" type="pres">
      <dgm:prSet presAssocID="{9AEBCC01-6BA5-434F-9B17-3F00E5EB5A8B}" presName="node" presStyleLbl="node1" presStyleIdx="0" presStyleCnt="4" custLinFactNeighborX="-41490" custLinFactNeighborY="760">
        <dgm:presLayoutVars>
          <dgm:bulletEnabled val="1"/>
        </dgm:presLayoutVars>
      </dgm:prSet>
      <dgm:spPr/>
    </dgm:pt>
    <dgm:pt modelId="{2FE2C91A-171D-48D0-80D0-63F250C190BE}" type="pres">
      <dgm:prSet presAssocID="{8B9AD38A-1072-4750-8601-CB3CC6BB0277}" presName="sibTrans" presStyleCnt="0"/>
      <dgm:spPr/>
    </dgm:pt>
    <dgm:pt modelId="{F0080498-E389-42B6-9EB6-B716EB60D904}" type="pres">
      <dgm:prSet presAssocID="{D849D710-3EF8-4EBA-AB5A-F596CF57BE5D}" presName="node" presStyleLbl="node1" presStyleIdx="1" presStyleCnt="4" custScaleX="153567" custScaleY="105412">
        <dgm:presLayoutVars>
          <dgm:bulletEnabled val="1"/>
        </dgm:presLayoutVars>
      </dgm:prSet>
      <dgm:spPr/>
    </dgm:pt>
    <dgm:pt modelId="{A1F1BD1B-9BF3-45C3-A5CA-A88E6CBFD519}" type="pres">
      <dgm:prSet presAssocID="{20CA12C3-CB74-4C8B-8462-D1A41C427369}" presName="sibTrans" presStyleCnt="0"/>
      <dgm:spPr/>
    </dgm:pt>
    <dgm:pt modelId="{4A50032D-7244-43D9-B3B4-808EBF571CCD}" type="pres">
      <dgm:prSet presAssocID="{CA5B6003-910E-4FFA-A172-965128A49F25}" presName="node" presStyleLbl="node1" presStyleIdx="2" presStyleCnt="4" custLinFactNeighborX="-17932" custLinFactNeighborY="-11550">
        <dgm:presLayoutVars>
          <dgm:bulletEnabled val="1"/>
        </dgm:presLayoutVars>
      </dgm:prSet>
      <dgm:spPr/>
    </dgm:pt>
    <dgm:pt modelId="{8BAEDA0B-A12C-4360-9C3F-2B3DFB610198}" type="pres">
      <dgm:prSet presAssocID="{AA6CB3A1-312C-4D2E-A1AE-34B3FA113456}" presName="sibTrans" presStyleCnt="0"/>
      <dgm:spPr/>
    </dgm:pt>
    <dgm:pt modelId="{74D6FD37-3C80-40E1-8F12-81E979BA6D18}" type="pres">
      <dgm:prSet presAssocID="{A64BEA6C-4E40-4C03-8DEF-C51C519CFD74}" presName="node" presStyleLbl="node1" presStyleIdx="3" presStyleCnt="4" custScaleX="162569" custScaleY="106287" custLinFactNeighborX="433" custLinFactNeighborY="-9373">
        <dgm:presLayoutVars>
          <dgm:bulletEnabled val="1"/>
        </dgm:presLayoutVars>
      </dgm:prSet>
      <dgm:spPr/>
    </dgm:pt>
  </dgm:ptLst>
  <dgm:cxnLst>
    <dgm:cxn modelId="{DEBB6316-588F-4A43-AA25-7C5BF1748E58}" srcId="{F6973866-9EA6-4D37-8AB4-09240D25C53D}" destId="{D849D710-3EF8-4EBA-AB5A-F596CF57BE5D}" srcOrd="1" destOrd="0" parTransId="{64C7B212-D0CF-4DB2-98B5-3C8D2B8D9E23}" sibTransId="{20CA12C3-CB74-4C8B-8462-D1A41C427369}"/>
    <dgm:cxn modelId="{9EB82E3D-652D-4A81-949E-EDE7E122A5F9}" type="presOf" srcId="{A64BEA6C-4E40-4C03-8DEF-C51C519CFD74}" destId="{74D6FD37-3C80-40E1-8F12-81E979BA6D18}" srcOrd="0" destOrd="0" presId="urn:microsoft.com/office/officeart/2005/8/layout/default"/>
    <dgm:cxn modelId="{BC92A351-6C51-4C1F-A017-FF9ED77A710B}" type="presOf" srcId="{F6973866-9EA6-4D37-8AB4-09240D25C53D}" destId="{D3A10AE6-D8F0-471E-B08C-EA31827CFA41}" srcOrd="0" destOrd="0" presId="urn:microsoft.com/office/officeart/2005/8/layout/default"/>
    <dgm:cxn modelId="{0515DD51-53F1-4F0E-869B-F95C39F092A1}" type="presOf" srcId="{D849D710-3EF8-4EBA-AB5A-F596CF57BE5D}" destId="{F0080498-E389-42B6-9EB6-B716EB60D904}" srcOrd="0" destOrd="0" presId="urn:microsoft.com/office/officeart/2005/8/layout/default"/>
    <dgm:cxn modelId="{9D40B982-F036-4B67-97E7-506510CA695F}" srcId="{F6973866-9EA6-4D37-8AB4-09240D25C53D}" destId="{A64BEA6C-4E40-4C03-8DEF-C51C519CFD74}" srcOrd="3" destOrd="0" parTransId="{A990A2F1-5F52-4D03-AACA-3805C055A982}" sibTransId="{3B26D012-8E17-4740-A242-B4D7F59CD522}"/>
    <dgm:cxn modelId="{807DAF88-8795-4CA6-98F2-A8317EE80C80}" srcId="{F6973866-9EA6-4D37-8AB4-09240D25C53D}" destId="{9AEBCC01-6BA5-434F-9B17-3F00E5EB5A8B}" srcOrd="0" destOrd="0" parTransId="{0BF42620-A564-4105-A40E-F0E15EA85F88}" sibTransId="{8B9AD38A-1072-4750-8601-CB3CC6BB0277}"/>
    <dgm:cxn modelId="{A8BF189A-EC52-4C03-8A32-EB9F4C6A02B1}" type="presOf" srcId="{9AEBCC01-6BA5-434F-9B17-3F00E5EB5A8B}" destId="{F63D4CB7-575D-4FCC-A185-7C708E03427E}" srcOrd="0" destOrd="0" presId="urn:microsoft.com/office/officeart/2005/8/layout/default"/>
    <dgm:cxn modelId="{9AAFE1E8-5134-4730-A178-9087AA7386E5}" type="presOf" srcId="{CA5B6003-910E-4FFA-A172-965128A49F25}" destId="{4A50032D-7244-43D9-B3B4-808EBF571CCD}" srcOrd="0" destOrd="0" presId="urn:microsoft.com/office/officeart/2005/8/layout/default"/>
    <dgm:cxn modelId="{9837BAF2-1EBB-4B36-BFA7-E22777D57103}" srcId="{F6973866-9EA6-4D37-8AB4-09240D25C53D}" destId="{CA5B6003-910E-4FFA-A172-965128A49F25}" srcOrd="2" destOrd="0" parTransId="{1E15322C-CE20-4728-AC5A-FF13D18A9A75}" sibTransId="{AA6CB3A1-312C-4D2E-A1AE-34B3FA113456}"/>
    <dgm:cxn modelId="{D8D0B1FE-7AE7-47BE-89C4-862FBDAE6979}" type="presParOf" srcId="{D3A10AE6-D8F0-471E-B08C-EA31827CFA41}" destId="{F63D4CB7-575D-4FCC-A185-7C708E03427E}" srcOrd="0" destOrd="0" presId="urn:microsoft.com/office/officeart/2005/8/layout/default"/>
    <dgm:cxn modelId="{4A31182D-269F-4DB4-8747-751F3A11A6E7}" type="presParOf" srcId="{D3A10AE6-D8F0-471E-B08C-EA31827CFA41}" destId="{2FE2C91A-171D-48D0-80D0-63F250C190BE}" srcOrd="1" destOrd="0" presId="urn:microsoft.com/office/officeart/2005/8/layout/default"/>
    <dgm:cxn modelId="{8D5D321C-D54B-4D37-8920-B93958968CB2}" type="presParOf" srcId="{D3A10AE6-D8F0-471E-B08C-EA31827CFA41}" destId="{F0080498-E389-42B6-9EB6-B716EB60D904}" srcOrd="2" destOrd="0" presId="urn:microsoft.com/office/officeart/2005/8/layout/default"/>
    <dgm:cxn modelId="{19AB9A34-747C-45CC-943A-9B52B8C5A63C}" type="presParOf" srcId="{D3A10AE6-D8F0-471E-B08C-EA31827CFA41}" destId="{A1F1BD1B-9BF3-45C3-A5CA-A88E6CBFD519}" srcOrd="3" destOrd="0" presId="urn:microsoft.com/office/officeart/2005/8/layout/default"/>
    <dgm:cxn modelId="{8698AD50-119C-465A-9760-04B32ED29BD0}" type="presParOf" srcId="{D3A10AE6-D8F0-471E-B08C-EA31827CFA41}" destId="{4A50032D-7244-43D9-B3B4-808EBF571CCD}" srcOrd="4" destOrd="0" presId="urn:microsoft.com/office/officeart/2005/8/layout/default"/>
    <dgm:cxn modelId="{250C972B-9D86-44D6-BA74-1CDEDDDBFF9D}" type="presParOf" srcId="{D3A10AE6-D8F0-471E-B08C-EA31827CFA41}" destId="{8BAEDA0B-A12C-4360-9C3F-2B3DFB610198}" srcOrd="5" destOrd="0" presId="urn:microsoft.com/office/officeart/2005/8/layout/default"/>
    <dgm:cxn modelId="{C93144AE-F50F-4DB2-A01E-C688CD7339A0}" type="presParOf" srcId="{D3A10AE6-D8F0-471E-B08C-EA31827CFA41}" destId="{74D6FD37-3C80-40E1-8F12-81E979BA6D1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6A88E-4407-484A-9DC2-82C9B72307F0}">
      <dsp:nvSpPr>
        <dsp:cNvPr id="0" name=""/>
        <dsp:cNvSpPr/>
      </dsp:nvSpPr>
      <dsp:spPr>
        <a:xfrm>
          <a:off x="1283"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Hacking, Ethical Hacking, OWASP</a:t>
          </a:r>
          <a:endParaRPr lang="en-US" sz="1700" kern="1200"/>
        </a:p>
      </dsp:txBody>
      <dsp:txXfrm>
        <a:off x="1283" y="558279"/>
        <a:ext cx="1617389" cy="970433"/>
      </dsp:txXfrm>
    </dsp:sp>
    <dsp:sp modelId="{2C39929F-CF5E-4AF3-9FD7-4EB1BC47B1B5}">
      <dsp:nvSpPr>
        <dsp:cNvPr id="0" name=""/>
        <dsp:cNvSpPr/>
      </dsp:nvSpPr>
      <dsp:spPr>
        <a:xfrm>
          <a:off x="1780412"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Reconnaissance, Burp Suite</a:t>
          </a:r>
          <a:endParaRPr lang="en-US" sz="1700" kern="1200"/>
        </a:p>
      </dsp:txBody>
      <dsp:txXfrm>
        <a:off x="1780412" y="558279"/>
        <a:ext cx="1617389" cy="970433"/>
      </dsp:txXfrm>
    </dsp:sp>
    <dsp:sp modelId="{3E182235-7880-4F93-ADB8-F5F386A5EE04}">
      <dsp:nvSpPr>
        <dsp:cNvPr id="0" name=""/>
        <dsp:cNvSpPr/>
      </dsp:nvSpPr>
      <dsp:spPr>
        <a:xfrm>
          <a:off x="3559540"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Authentication</a:t>
          </a:r>
          <a:endParaRPr lang="en-US" sz="1700" kern="1200"/>
        </a:p>
      </dsp:txBody>
      <dsp:txXfrm>
        <a:off x="3559540" y="558279"/>
        <a:ext cx="1617389" cy="970433"/>
      </dsp:txXfrm>
    </dsp:sp>
    <dsp:sp modelId="{1927030F-AC4E-4E1F-A74B-E3416E171349}">
      <dsp:nvSpPr>
        <dsp:cNvPr id="0" name=""/>
        <dsp:cNvSpPr/>
      </dsp:nvSpPr>
      <dsp:spPr>
        <a:xfrm>
          <a:off x="5338669"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Authorization</a:t>
          </a:r>
          <a:endParaRPr lang="en-US" sz="1700" kern="1200"/>
        </a:p>
      </dsp:txBody>
      <dsp:txXfrm>
        <a:off x="5338669" y="558279"/>
        <a:ext cx="1617389" cy="970433"/>
      </dsp:txXfrm>
    </dsp:sp>
    <dsp:sp modelId="{1C939724-18DE-4DB3-A547-1B4404C03090}">
      <dsp:nvSpPr>
        <dsp:cNvPr id="0" name=""/>
        <dsp:cNvSpPr/>
      </dsp:nvSpPr>
      <dsp:spPr>
        <a:xfrm>
          <a:off x="7117798"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Session Management</a:t>
          </a:r>
          <a:endParaRPr lang="en-US" sz="1700" kern="1200"/>
        </a:p>
      </dsp:txBody>
      <dsp:txXfrm>
        <a:off x="7117798" y="558279"/>
        <a:ext cx="1617389" cy="970433"/>
      </dsp:txXfrm>
    </dsp:sp>
    <dsp:sp modelId="{48197FD1-BA61-4CCE-9857-8B174115E8F7}">
      <dsp:nvSpPr>
        <dsp:cNvPr id="0" name=""/>
        <dsp:cNvSpPr/>
      </dsp:nvSpPr>
      <dsp:spPr>
        <a:xfrm>
          <a:off x="8896926"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JWT</a:t>
          </a:r>
          <a:endParaRPr lang="en-US" sz="1700" kern="1200"/>
        </a:p>
      </dsp:txBody>
      <dsp:txXfrm>
        <a:off x="8896926" y="558279"/>
        <a:ext cx="1617389" cy="970433"/>
      </dsp:txXfrm>
    </dsp:sp>
    <dsp:sp modelId="{B4073EBC-262D-40D9-993E-A2C8173B8690}">
      <dsp:nvSpPr>
        <dsp:cNvPr id="0" name=""/>
        <dsp:cNvSpPr/>
      </dsp:nvSpPr>
      <dsp:spPr>
        <a:xfrm>
          <a:off x="1283"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Site Request Forgery</a:t>
          </a:r>
          <a:endParaRPr lang="en-US" sz="1700" kern="1200"/>
        </a:p>
      </dsp:txBody>
      <dsp:txXfrm>
        <a:off x="1283" y="1690452"/>
        <a:ext cx="1617389" cy="970433"/>
      </dsp:txXfrm>
    </dsp:sp>
    <dsp:sp modelId="{F16CCE17-21F9-476A-8F6A-7BB96411EA8C}">
      <dsp:nvSpPr>
        <dsp:cNvPr id="0" name=""/>
        <dsp:cNvSpPr/>
      </dsp:nvSpPr>
      <dsp:spPr>
        <a:xfrm>
          <a:off x="1780412"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Site Scripting</a:t>
          </a:r>
          <a:endParaRPr lang="en-US" sz="1700" kern="1200"/>
        </a:p>
      </dsp:txBody>
      <dsp:txXfrm>
        <a:off x="1780412" y="1690452"/>
        <a:ext cx="1617389" cy="970433"/>
      </dsp:txXfrm>
    </dsp:sp>
    <dsp:sp modelId="{CB300A2F-8AF8-4104-92EC-1004845365DF}">
      <dsp:nvSpPr>
        <dsp:cNvPr id="0" name=""/>
        <dsp:cNvSpPr/>
      </dsp:nvSpPr>
      <dsp:spPr>
        <a:xfrm>
          <a:off x="3559540"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SQL Injection</a:t>
          </a:r>
          <a:endParaRPr lang="en-US" sz="1700" kern="1200"/>
        </a:p>
      </dsp:txBody>
      <dsp:txXfrm>
        <a:off x="3559540" y="1690452"/>
        <a:ext cx="1617389" cy="970433"/>
      </dsp:txXfrm>
    </dsp:sp>
    <dsp:sp modelId="{CAF0E662-5E17-4685-A024-6F9AA123995C}">
      <dsp:nvSpPr>
        <dsp:cNvPr id="0" name=""/>
        <dsp:cNvSpPr/>
      </dsp:nvSpPr>
      <dsp:spPr>
        <a:xfrm>
          <a:off x="5338669"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Command Injection</a:t>
          </a:r>
          <a:endParaRPr lang="en-US" sz="1700" kern="1200"/>
        </a:p>
      </dsp:txBody>
      <dsp:txXfrm>
        <a:off x="5338669" y="1690452"/>
        <a:ext cx="1617389" cy="970433"/>
      </dsp:txXfrm>
    </dsp:sp>
    <dsp:sp modelId="{868E8822-6588-48E9-89DC-AA6E3D02B3D8}">
      <dsp:nvSpPr>
        <dsp:cNvPr id="0" name=""/>
        <dsp:cNvSpPr/>
      </dsp:nvSpPr>
      <dsp:spPr>
        <a:xfrm>
          <a:off x="7117798"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Path Traversal, LFI, RFI</a:t>
          </a:r>
          <a:endParaRPr lang="en-US" sz="1700" kern="1200"/>
        </a:p>
      </dsp:txBody>
      <dsp:txXfrm>
        <a:off x="7117798" y="1690452"/>
        <a:ext cx="1617389" cy="970433"/>
      </dsp:txXfrm>
    </dsp:sp>
    <dsp:sp modelId="{42156CBB-C327-4834-A393-A968964B9DE4}">
      <dsp:nvSpPr>
        <dsp:cNvPr id="0" name=""/>
        <dsp:cNvSpPr/>
      </dsp:nvSpPr>
      <dsp:spPr>
        <a:xfrm>
          <a:off x="8896926"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Unrestricted File Upload</a:t>
          </a:r>
          <a:endParaRPr lang="en-US" sz="1700" kern="1200"/>
        </a:p>
      </dsp:txBody>
      <dsp:txXfrm>
        <a:off x="8896926" y="1690452"/>
        <a:ext cx="1617389" cy="970433"/>
      </dsp:txXfrm>
    </dsp:sp>
    <dsp:sp modelId="{9BBA1C59-5737-45EC-A97A-1A2FC678B8F5}">
      <dsp:nvSpPr>
        <dsp:cNvPr id="0" name=""/>
        <dsp:cNvSpPr/>
      </dsp:nvSpPr>
      <dsp:spPr>
        <a:xfrm>
          <a:off x="1780412"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XXE &amp; SSRF</a:t>
          </a:r>
          <a:endParaRPr lang="en-US" sz="1700" kern="1200"/>
        </a:p>
      </dsp:txBody>
      <dsp:txXfrm>
        <a:off x="1780412" y="2822624"/>
        <a:ext cx="1617389" cy="970433"/>
      </dsp:txXfrm>
    </dsp:sp>
    <dsp:sp modelId="{3EE1F6F9-E87A-487D-8B05-B79CCE87C527}">
      <dsp:nvSpPr>
        <dsp:cNvPr id="0" name=""/>
        <dsp:cNvSpPr/>
      </dsp:nvSpPr>
      <dsp:spPr>
        <a:xfrm>
          <a:off x="3559540"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CORS</a:t>
          </a:r>
          <a:endParaRPr lang="en-US" sz="1700" kern="1200"/>
        </a:p>
      </dsp:txBody>
      <dsp:txXfrm>
        <a:off x="3559540" y="2822624"/>
        <a:ext cx="1617389" cy="970433"/>
      </dsp:txXfrm>
    </dsp:sp>
    <dsp:sp modelId="{A03B83B4-E7AD-47D7-9DED-E937229AC59D}">
      <dsp:nvSpPr>
        <dsp:cNvPr id="0" name=""/>
        <dsp:cNvSpPr/>
      </dsp:nvSpPr>
      <dsp:spPr>
        <a:xfrm>
          <a:off x="5338669"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Business Logic Vulnerabilities</a:t>
          </a:r>
          <a:endParaRPr lang="en-US" sz="1700" kern="1200"/>
        </a:p>
      </dsp:txBody>
      <dsp:txXfrm>
        <a:off x="5338669" y="2822624"/>
        <a:ext cx="1617389" cy="970433"/>
      </dsp:txXfrm>
    </dsp:sp>
    <dsp:sp modelId="{7C4A6B82-D33B-48CA-BCA0-9802523B398A}">
      <dsp:nvSpPr>
        <dsp:cNvPr id="0" name=""/>
        <dsp:cNvSpPr/>
      </dsp:nvSpPr>
      <dsp:spPr>
        <a:xfrm>
          <a:off x="7117798"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API Security</a:t>
          </a:r>
          <a:endParaRPr lang="en-US" sz="1700" kern="1200"/>
        </a:p>
      </dsp:txBody>
      <dsp:txXfrm>
        <a:off x="7117798" y="2822624"/>
        <a:ext cx="1617389" cy="970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25B4F-5352-46A2-94B4-8F15ABCCE463}">
      <dsp:nvSpPr>
        <dsp:cNvPr id="0" name=""/>
        <dsp:cNvSpPr/>
      </dsp:nvSpPr>
      <dsp:spPr>
        <a:xfrm>
          <a:off x="2169914" y="1842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7526A-847B-45A6-AE51-F8EA6ADC8314}">
      <dsp:nvSpPr>
        <dsp:cNvPr id="0" name=""/>
        <dsp:cNvSpPr/>
      </dsp:nvSpPr>
      <dsp:spPr>
        <a:xfrm>
          <a:off x="765914" y="17255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IN" sz="2400" kern="1200"/>
            <a:t>What does Authentication mean?</a:t>
          </a:r>
          <a:endParaRPr lang="en-US" sz="2400" kern="1200"/>
        </a:p>
      </dsp:txBody>
      <dsp:txXfrm>
        <a:off x="765914" y="1725557"/>
        <a:ext cx="4320000" cy="648000"/>
      </dsp:txXfrm>
    </dsp:sp>
    <dsp:sp modelId="{481E7DB1-3CBF-46BB-B6F7-69F9EECBADC2}">
      <dsp:nvSpPr>
        <dsp:cNvPr id="0" name=""/>
        <dsp:cNvSpPr/>
      </dsp:nvSpPr>
      <dsp:spPr>
        <a:xfrm>
          <a:off x="765914" y="2464316"/>
          <a:ext cx="4320000" cy="2092082"/>
        </a:xfrm>
        <a:prstGeom prst="rect">
          <a:avLst/>
        </a:prstGeom>
        <a:noFill/>
        <a:ln>
          <a:noFill/>
        </a:ln>
        <a:effectLst/>
      </dsp:spPr>
      <dsp:style>
        <a:lnRef idx="0">
          <a:scrgbClr r="0" g="0" b="0"/>
        </a:lnRef>
        <a:fillRef idx="0">
          <a:scrgbClr r="0" g="0" b="0"/>
        </a:fillRef>
        <a:effectRef idx="0">
          <a:scrgbClr r="0" g="0" b="0"/>
        </a:effectRef>
        <a:fontRef idx="minor"/>
      </dsp:style>
    </dsp:sp>
    <dsp:sp modelId="{50FFAD76-7AC2-4751-9C2B-1CD3EE4902F6}">
      <dsp:nvSpPr>
        <dsp:cNvPr id="0" name=""/>
        <dsp:cNvSpPr/>
      </dsp:nvSpPr>
      <dsp:spPr>
        <a:xfrm>
          <a:off x="7245914" y="1842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F9028-5EB0-410A-8350-2F5BC01D040E}">
      <dsp:nvSpPr>
        <dsp:cNvPr id="0" name=""/>
        <dsp:cNvSpPr/>
      </dsp:nvSpPr>
      <dsp:spPr>
        <a:xfrm>
          <a:off x="5841914" y="17255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IN" sz="2400" kern="1200"/>
            <a:t>Vulnerabilities:</a:t>
          </a:r>
          <a:endParaRPr lang="en-US" sz="2400" kern="1200"/>
        </a:p>
      </dsp:txBody>
      <dsp:txXfrm>
        <a:off x="5841914" y="1725557"/>
        <a:ext cx="4320000" cy="648000"/>
      </dsp:txXfrm>
    </dsp:sp>
    <dsp:sp modelId="{5E4BEA0E-D4E8-4FFD-9B6F-D23499E97AAF}">
      <dsp:nvSpPr>
        <dsp:cNvPr id="0" name=""/>
        <dsp:cNvSpPr/>
      </dsp:nvSpPr>
      <dsp:spPr>
        <a:xfrm>
          <a:off x="5923864" y="2185254"/>
          <a:ext cx="4320000" cy="2092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kern="1200" dirty="0"/>
            <a:t>Weak Password</a:t>
          </a:r>
          <a:endParaRPr lang="en-US" sz="1700" kern="1200" dirty="0"/>
        </a:p>
        <a:p>
          <a:pPr marL="0" lvl="0" indent="0" algn="ctr" defTabSz="755650">
            <a:lnSpc>
              <a:spcPct val="100000"/>
            </a:lnSpc>
            <a:spcBef>
              <a:spcPct val="0"/>
            </a:spcBef>
            <a:spcAft>
              <a:spcPct val="35000"/>
            </a:spcAft>
            <a:buNone/>
          </a:pPr>
          <a:r>
            <a:rPr lang="en-IN" sz="1700" kern="1200" dirty="0"/>
            <a:t>Credential Brute forcing</a:t>
          </a:r>
        </a:p>
        <a:p>
          <a:pPr marL="0" lvl="0" indent="0" algn="ctr" defTabSz="755650">
            <a:lnSpc>
              <a:spcPct val="100000"/>
            </a:lnSpc>
            <a:spcBef>
              <a:spcPct val="0"/>
            </a:spcBef>
            <a:spcAft>
              <a:spcPct val="35000"/>
            </a:spcAft>
            <a:buNone/>
          </a:pPr>
          <a:r>
            <a:rPr lang="en-IN" sz="1700" kern="1200" dirty="0"/>
            <a:t>Username Enumeration</a:t>
          </a:r>
        </a:p>
        <a:p>
          <a:pPr marL="0" lvl="0" indent="0" algn="ctr" defTabSz="755650">
            <a:lnSpc>
              <a:spcPct val="100000"/>
            </a:lnSpc>
            <a:spcBef>
              <a:spcPct val="0"/>
            </a:spcBef>
            <a:spcAft>
              <a:spcPct val="35000"/>
            </a:spcAft>
            <a:buNone/>
          </a:pPr>
          <a:r>
            <a:rPr lang="en-US" sz="1700" kern="1200" dirty="0"/>
            <a:t>2FA Bypass</a:t>
          </a:r>
        </a:p>
        <a:p>
          <a:pPr marL="0" lvl="0" indent="0" algn="ctr" defTabSz="755650">
            <a:lnSpc>
              <a:spcPct val="100000"/>
            </a:lnSpc>
            <a:spcBef>
              <a:spcPct val="0"/>
            </a:spcBef>
            <a:spcAft>
              <a:spcPct val="35000"/>
            </a:spcAft>
            <a:buNone/>
          </a:pPr>
          <a:r>
            <a:rPr lang="en-IN" sz="1700" kern="1200" dirty="0"/>
            <a:t>Logging and Monitoring</a:t>
          </a:r>
          <a:endParaRPr lang="en-US" sz="1700" kern="1200" dirty="0"/>
        </a:p>
        <a:p>
          <a:pPr marL="0" lvl="0" indent="0" algn="ctr" defTabSz="755650">
            <a:lnSpc>
              <a:spcPct val="100000"/>
            </a:lnSpc>
            <a:spcBef>
              <a:spcPct val="0"/>
            </a:spcBef>
            <a:spcAft>
              <a:spcPct val="35000"/>
            </a:spcAft>
            <a:buNone/>
          </a:pPr>
          <a:r>
            <a:rPr lang="en-IN" sz="1700" kern="1200" dirty="0"/>
            <a:t>Error Messages</a:t>
          </a:r>
          <a:endParaRPr lang="en-US" sz="1700" kern="1200" dirty="0"/>
        </a:p>
      </dsp:txBody>
      <dsp:txXfrm>
        <a:off x="5923864" y="2185254"/>
        <a:ext cx="4320000" cy="2092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D68C5-8544-44D6-84CC-67205EB243DC}">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A5A36-CE9C-41C6-B749-DA524E7B9F34}">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9EA97-65D7-4433-832E-590B2BF1E9F1}">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HTTP is stateless protocol. Hence after a client server interaction, the connection is closed. </a:t>
          </a:r>
          <a:endParaRPr lang="en-US" sz="1600" kern="1200"/>
        </a:p>
      </dsp:txBody>
      <dsp:txXfrm>
        <a:off x="1357965" y="2319"/>
        <a:ext cx="4887299" cy="1175727"/>
      </dsp:txXfrm>
    </dsp:sp>
    <dsp:sp modelId="{4F41FA49-C2B7-4B87-BDBF-F8B0C6269A49}">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FD079-361D-45BE-98D8-813C565C6014}">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3AF758-E37D-4DE0-BA94-3AE3B245987C}">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To maintain the session between the user and the server, one can use cookies, token etc.</a:t>
          </a:r>
          <a:endParaRPr lang="en-US" sz="1600" kern="1200"/>
        </a:p>
      </dsp:txBody>
      <dsp:txXfrm>
        <a:off x="1357965" y="1471979"/>
        <a:ext cx="4887299" cy="1175727"/>
      </dsp:txXfrm>
    </dsp:sp>
    <dsp:sp modelId="{0D9578ED-9106-4071-B4BF-B3B1A35BB03B}">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E4B6E-151F-426C-B1E0-CF5C99358363}">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00127-7A58-4969-97B2-2D5742B2FFCD}">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Most of the applications manage the session, using the cookies.</a:t>
          </a:r>
          <a:endParaRPr lang="en-US" sz="1600" kern="1200"/>
        </a:p>
      </dsp:txBody>
      <dsp:txXfrm>
        <a:off x="1357965" y="2941639"/>
        <a:ext cx="4887299" cy="1175727"/>
      </dsp:txXfrm>
    </dsp:sp>
    <dsp:sp modelId="{C8EC312D-5A48-4850-80D4-4A1C596AF114}">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028CA-3084-4C70-A586-AB6562A11735}">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F2D777-8F94-4329-8F6D-976BFAE4CA14}">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What are cookies? Cookies are name-value pair, which contains a unique identifier for the user. The cookies can also be used to store any other information.</a:t>
          </a:r>
          <a:endParaRPr lang="en-US" sz="1600" kern="1200"/>
        </a:p>
      </dsp:txBody>
      <dsp:txXfrm>
        <a:off x="1357965" y="4411299"/>
        <a:ext cx="4887299" cy="11757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D4CB7-575D-4FCC-A185-7C708E03427E}">
      <dsp:nvSpPr>
        <dsp:cNvPr id="0" name=""/>
        <dsp:cNvSpPr/>
      </dsp:nvSpPr>
      <dsp:spPr>
        <a:xfrm>
          <a:off x="0" y="71476"/>
          <a:ext cx="3409354" cy="20456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b="1" kern="1200"/>
            <a:t>Functionality: </a:t>
          </a:r>
          <a:endParaRPr lang="en-US" sz="4200" kern="1200"/>
        </a:p>
      </dsp:txBody>
      <dsp:txXfrm>
        <a:off x="0" y="71476"/>
        <a:ext cx="3409354" cy="2045612"/>
      </dsp:txXfrm>
    </dsp:sp>
    <dsp:sp modelId="{F0080498-E389-42B6-9EB6-B716EB60D904}">
      <dsp:nvSpPr>
        <dsp:cNvPr id="0" name=""/>
        <dsp:cNvSpPr/>
      </dsp:nvSpPr>
      <dsp:spPr>
        <a:xfrm>
          <a:off x="4515123" y="575"/>
          <a:ext cx="5235643" cy="2156321"/>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application allowed users to order software products and qualify for bulk discounts if a suitable bundle of items was purchased. For example, users who purchased an antivirus solution, personal firewall, and antispam software were entitled to a 25% discount on the individual prices.</a:t>
          </a:r>
        </a:p>
      </dsp:txBody>
      <dsp:txXfrm>
        <a:off x="4515123" y="575"/>
        <a:ext cx="5235643" cy="2156321"/>
      </dsp:txXfrm>
    </dsp:sp>
    <dsp:sp modelId="{4A50032D-7244-43D9-B3B4-808EBF571CCD}">
      <dsp:nvSpPr>
        <dsp:cNvPr id="0" name=""/>
        <dsp:cNvSpPr/>
      </dsp:nvSpPr>
      <dsp:spPr>
        <a:xfrm>
          <a:off x="12" y="2325867"/>
          <a:ext cx="3409354" cy="2045612"/>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a:t>The Assumption: </a:t>
          </a:r>
          <a:endParaRPr lang="en-US" sz="4200" kern="1200"/>
        </a:p>
      </dsp:txBody>
      <dsp:txXfrm>
        <a:off x="12" y="2325867"/>
        <a:ext cx="3409354" cy="2045612"/>
      </dsp:txXfrm>
    </dsp:sp>
    <dsp:sp modelId="{74D6FD37-3C80-40E1-8F12-81E979BA6D18}">
      <dsp:nvSpPr>
        <dsp:cNvPr id="0" name=""/>
        <dsp:cNvSpPr/>
      </dsp:nvSpPr>
      <dsp:spPr>
        <a:xfrm>
          <a:off x="4376430" y="2306096"/>
          <a:ext cx="5542553" cy="21742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When a user added an item of software to his shopping basket, the application used various rules to determine whether the bundle of purchases he had chosen entitled him to a discount. If so, the prices of the relevant items within the shopping basket were adjusted in line with the discount. The developers assumed that the user would go on to purchase the chosen bundle and therefore would be entitled to the discount.</a:t>
          </a:r>
        </a:p>
      </dsp:txBody>
      <dsp:txXfrm>
        <a:off x="4376430" y="2306096"/>
        <a:ext cx="5542553" cy="21742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C068-73A9-FED5-738E-F1374149BD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BCCB13-5813-A48D-9349-3BE26FE1B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33F938-BC08-0E56-EB98-603C0869238C}"/>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91DD9657-F9BF-75A5-0C5C-B0A9BC4B02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0B4D2D-9811-937C-408C-6836324D2C4F}"/>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07454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83B6-7979-9687-4DA4-C298227B97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32308F-5EDA-F031-91E8-955BDB883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77405B-4CB6-447D-1E9B-336BFE2F77EF}"/>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8ECD6FE4-CA9A-8DCC-BC34-9D37822D11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31633-C2B4-C6EA-1235-D930FA92DA1D}"/>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24626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8E8008-E190-538F-8A6A-F65770263A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A85E85-01B4-D301-EF6C-C789F13DB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6EE7CB-A887-C5F5-F6B5-D6FF3A9339AA}"/>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795DB278-0097-1BC1-3B43-9FED74792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6D908-40F3-6D26-D719-B3AF4563D2FF}"/>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5636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6E4D-5EF5-9F9E-E9F0-3930649044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7B0AC-637E-460A-747B-18B06C114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69151-C5FE-47C9-9E34-BF5FCA04A441}"/>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3D4D4B2E-68B0-06D1-4B0A-FBA9D166C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2667C-50E6-22ED-D3B8-57FC4ECE7CA0}"/>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838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E7B0-D3C1-B70D-AB1B-07886730A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06CD96-E62C-AEBE-273E-364174AA64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EC91A-B333-21B4-B472-5F4468E1C942}"/>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3B99C8A7-11E8-DC59-4E1F-8727EA8DA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BF8E8-219E-4943-B288-F12C773FD577}"/>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76518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A4BB-75EB-89D4-EEAD-F62313CAC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2C951A-D29A-D7F3-7531-008C8C6679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B6BF9F-86F9-09BA-B4E0-2036E3A7B3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B423C3-3D18-102A-4620-4D2DD66F28D7}"/>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6" name="Footer Placeholder 5">
            <a:extLst>
              <a:ext uri="{FF2B5EF4-FFF2-40B4-BE49-F238E27FC236}">
                <a16:creationId xmlns:a16="http://schemas.microsoft.com/office/drawing/2014/main" id="{B5F87269-892A-21F1-5A0A-935DCBFD59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46F66-4034-B5EA-E34B-315C0828B459}"/>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64052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6F03-E3D3-787D-D2EC-AC93F39DFB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739889-AC19-9819-8599-970A40F0D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A5E6D-25A7-A981-A8DD-13FC55102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FAC462-9C5D-99D3-6E28-996670D404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F0989C-477A-4361-F628-BF27D96241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E07763-1ABE-3E4E-7958-F3545E3146C3}"/>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8" name="Footer Placeholder 7">
            <a:extLst>
              <a:ext uri="{FF2B5EF4-FFF2-40B4-BE49-F238E27FC236}">
                <a16:creationId xmlns:a16="http://schemas.microsoft.com/office/drawing/2014/main" id="{6DD8875F-BE0D-CAFC-CB7E-110754B861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7A1C27-DC37-AD0B-62BD-75C88ECB358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187573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25EE-C631-09E1-1040-6E1E627785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A0B912-78DB-7EA4-D802-62414A1DDBAC}"/>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4" name="Footer Placeholder 3">
            <a:extLst>
              <a:ext uri="{FF2B5EF4-FFF2-40B4-BE49-F238E27FC236}">
                <a16:creationId xmlns:a16="http://schemas.microsoft.com/office/drawing/2014/main" id="{4B14CDB4-1E57-9276-2210-C6C62E2691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48F831-05BF-D6A5-E672-CB12D3BEE549}"/>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3829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3352C-2DFC-2BEB-C7BD-9987748EA915}"/>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3" name="Footer Placeholder 2">
            <a:extLst>
              <a:ext uri="{FF2B5EF4-FFF2-40B4-BE49-F238E27FC236}">
                <a16:creationId xmlns:a16="http://schemas.microsoft.com/office/drawing/2014/main" id="{358F5EF0-F87A-2973-2FB7-FDEF26B352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E29DD6-39C6-9F92-662B-5B46A8E0E96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122253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4932-3E31-7414-2ABB-71BB6DA3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0688EC-E344-8F68-C80A-1CFDB6CA7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BDE4C7-EC51-8862-1DED-6D2F16E6D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A9518-E860-CD27-5480-2D9D944A7D08}"/>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6" name="Footer Placeholder 5">
            <a:extLst>
              <a:ext uri="{FF2B5EF4-FFF2-40B4-BE49-F238E27FC236}">
                <a16:creationId xmlns:a16="http://schemas.microsoft.com/office/drawing/2014/main" id="{BF14D31D-2DE5-F169-1031-71D3698084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717DCD-C007-5A67-9B80-70695A9402C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8365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52D3-094E-3D1B-3475-5514BE551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335D03-B7A3-71A8-CC91-F74F38C90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BA8789-4D86-6A8F-00CA-707A17F45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C67CB-9B03-C689-F092-19C00982094D}"/>
              </a:ext>
            </a:extLst>
          </p:cNvPr>
          <p:cNvSpPr>
            <a:spLocks noGrp="1"/>
          </p:cNvSpPr>
          <p:nvPr>
            <p:ph type="dt" sz="half" idx="10"/>
          </p:nvPr>
        </p:nvSpPr>
        <p:spPr/>
        <p:txBody>
          <a:bodyPr/>
          <a:lstStyle/>
          <a:p>
            <a:fld id="{53CF7667-AB34-4267-9AC2-18474D753FC4}" type="datetimeFigureOut">
              <a:rPr lang="en-IN" smtClean="0"/>
              <a:t>22-09-2022</a:t>
            </a:fld>
            <a:endParaRPr lang="en-IN"/>
          </a:p>
        </p:txBody>
      </p:sp>
      <p:sp>
        <p:nvSpPr>
          <p:cNvPr id="6" name="Footer Placeholder 5">
            <a:extLst>
              <a:ext uri="{FF2B5EF4-FFF2-40B4-BE49-F238E27FC236}">
                <a16:creationId xmlns:a16="http://schemas.microsoft.com/office/drawing/2014/main" id="{B22B8662-8248-0A74-3691-EF0A546457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6A3EDE-EB17-5B94-35EA-D1CC91F15563}"/>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5298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7BF85-2D2D-9EBC-3C7F-C2DB54BF3E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925870-0D81-A102-B380-D4D70339B0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111912-36E3-CF8F-85B7-F69E3C3F2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F7667-AB34-4267-9AC2-18474D753FC4}" type="datetimeFigureOut">
              <a:rPr lang="en-IN" smtClean="0"/>
              <a:t>22-09-2022</a:t>
            </a:fld>
            <a:endParaRPr lang="en-IN"/>
          </a:p>
        </p:txBody>
      </p:sp>
      <p:sp>
        <p:nvSpPr>
          <p:cNvPr id="5" name="Footer Placeholder 4">
            <a:extLst>
              <a:ext uri="{FF2B5EF4-FFF2-40B4-BE49-F238E27FC236}">
                <a16:creationId xmlns:a16="http://schemas.microsoft.com/office/drawing/2014/main" id="{94AEADA7-A26C-1EE2-A233-98BB832B7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B4906B-F79F-21A4-98D9-E8F003FA6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50371-83DE-4A03-897C-E55821B43397}" type="slidenum">
              <a:rPr lang="en-IN" smtClean="0"/>
              <a:t>‹#›</a:t>
            </a:fld>
            <a:endParaRPr lang="en-IN"/>
          </a:p>
        </p:txBody>
      </p:sp>
    </p:spTree>
    <p:extLst>
      <p:ext uri="{BB962C8B-B14F-4D97-AF65-F5344CB8AC3E}">
        <p14:creationId xmlns:p14="http://schemas.microsoft.com/office/powerpoint/2010/main" val="2858668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bc.com/?admin=tru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Document_Object_Model"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example.com/images?file=..\windows\win.ini" TargetMode="External"/><Relationship Id="rId2" Type="http://schemas.openxmlformats.org/officeDocument/2006/relationships/hyperlink" Target="https://www.example.com/images?file=123.p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xample.com/?language=https://www.attacker.com/file" TargetMode="External"/><Relationship Id="rId2" Type="http://schemas.openxmlformats.org/officeDocument/2006/relationships/hyperlink" Target="https://www.example.com/?language=English" TargetMode="External"/><Relationship Id="rId1" Type="http://schemas.openxmlformats.org/officeDocument/2006/relationships/slideLayout" Target="../slideLayouts/slideLayout2.xml"/><Relationship Id="rId4" Type="http://schemas.openxmlformats.org/officeDocument/2006/relationships/hyperlink" Target="https://www.example.com/?language=../../etc/passw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wasp.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2.xml"/><Relationship Id="rId5" Type="http://schemas.openxmlformats.org/officeDocument/2006/relationships/hyperlink" Target="https://portswigger.net/" TargetMode="External"/><Relationship Id="rId4" Type="http://schemas.openxmlformats.org/officeDocument/2006/relationships/hyperlink" Target="https://owasp.org/www-project-api-security/"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Video 46">
            <a:extLst>
              <a:ext uri="{FF2B5EF4-FFF2-40B4-BE49-F238E27FC236}">
                <a16:creationId xmlns:a16="http://schemas.microsoft.com/office/drawing/2014/main" id="{4E395BC1-BF6A-09AB-E4F8-98B117290B77}"/>
              </a:ext>
            </a:extLst>
          </p:cNvPr>
          <p:cNvPicPr>
            <a:picLocks noChangeAspect="1"/>
          </p:cNvPicPr>
          <p:nvPr/>
        </p:nvPicPr>
        <p:blipFill rotWithShape="1">
          <a:blip r:embed="rId2"/>
          <a:srcRect r="1" b="285"/>
          <a:stretch/>
        </p:blipFill>
        <p:spPr>
          <a:xfrm>
            <a:off x="-3047" y="10"/>
            <a:ext cx="12191999" cy="6857990"/>
          </a:xfrm>
          <a:prstGeom prst="rect">
            <a:avLst/>
          </a:prstGeom>
        </p:spPr>
      </p:pic>
      <p:sp>
        <p:nvSpPr>
          <p:cNvPr id="48"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2C4A6-2664-3AE1-DA13-1086B6D9EF2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Web Application Security Training</a:t>
            </a:r>
          </a:p>
        </p:txBody>
      </p:sp>
      <p:sp>
        <p:nvSpPr>
          <p:cNvPr id="3" name="Subtitle 2">
            <a:extLst>
              <a:ext uri="{FF2B5EF4-FFF2-40B4-BE49-F238E27FC236}">
                <a16:creationId xmlns:a16="http://schemas.microsoft.com/office/drawing/2014/main" id="{09C2682D-8BC4-C4B0-BE2C-F400D7D4B22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IN" dirty="0">
                <a:solidFill>
                  <a:srgbClr val="FFFFFF"/>
                </a:solidFill>
              </a:rPr>
              <a:t>By Swathi Kudva</a:t>
            </a:r>
          </a:p>
        </p:txBody>
      </p:sp>
    </p:spTree>
    <p:extLst>
      <p:ext uri="{BB962C8B-B14F-4D97-AF65-F5344CB8AC3E}">
        <p14:creationId xmlns:p14="http://schemas.microsoft.com/office/powerpoint/2010/main" val="348099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3012B-799D-3E32-2527-CB5D90971E4F}"/>
              </a:ext>
            </a:extLst>
          </p:cNvPr>
          <p:cNvSpPr>
            <a:spLocks noGrp="1"/>
          </p:cNvSpPr>
          <p:nvPr>
            <p:ph type="title"/>
          </p:nvPr>
        </p:nvSpPr>
        <p:spPr>
          <a:xfrm>
            <a:off x="1166650" y="1332952"/>
            <a:ext cx="3926898" cy="3921176"/>
          </a:xfrm>
        </p:spPr>
        <p:txBody>
          <a:bodyPr anchor="ctr">
            <a:normAutofit/>
          </a:bodyPr>
          <a:lstStyle/>
          <a:p>
            <a:r>
              <a:rPr lang="en-IN" sz="5400"/>
              <a:t>Forgot Password Issues</a:t>
            </a:r>
          </a:p>
        </p:txBody>
      </p:sp>
      <p:grpSp>
        <p:nvGrpSpPr>
          <p:cNvPr id="41"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0FB0194-F245-DD2E-47A5-7896F21449E5}"/>
              </a:ext>
            </a:extLst>
          </p:cNvPr>
          <p:cNvSpPr>
            <a:spLocks noGrp="1"/>
          </p:cNvSpPr>
          <p:nvPr>
            <p:ph idx="1"/>
          </p:nvPr>
        </p:nvSpPr>
        <p:spPr>
          <a:xfrm>
            <a:off x="6421120" y="499833"/>
            <a:ext cx="5100320" cy="5581226"/>
          </a:xfrm>
        </p:spPr>
        <p:txBody>
          <a:bodyPr anchor="ctr">
            <a:normAutofit/>
          </a:bodyPr>
          <a:lstStyle/>
          <a:p>
            <a:r>
              <a:rPr lang="en-IN" sz="1700"/>
              <a:t>Understand the complete flow of how to recover the password and then look for loopholes.</a:t>
            </a:r>
          </a:p>
          <a:p>
            <a:r>
              <a:rPr lang="en-IN" sz="1700"/>
              <a:t>Password Reset being sent via email: </a:t>
            </a:r>
          </a:p>
          <a:p>
            <a:pPr lvl="1"/>
            <a:r>
              <a:rPr lang="en-IN" sz="1700"/>
              <a:t>Original Password being sent in email</a:t>
            </a:r>
          </a:p>
          <a:p>
            <a:pPr lvl="1"/>
            <a:r>
              <a:rPr lang="en-IN" sz="1700"/>
              <a:t>Validate for the token value to be random</a:t>
            </a:r>
          </a:p>
          <a:p>
            <a:pPr lvl="1"/>
            <a:r>
              <a:rPr lang="en-IN" sz="1700"/>
              <a:t>It should expire after a certain time</a:t>
            </a:r>
          </a:p>
          <a:p>
            <a:pPr lvl="1"/>
            <a:r>
              <a:rPr lang="en-IN" sz="1700"/>
              <a:t>It should be 1 time used.</a:t>
            </a:r>
          </a:p>
          <a:p>
            <a:pPr lvl="1"/>
            <a:r>
              <a:rPr lang="en-IN" sz="1700"/>
              <a:t>Older links/tokens should expire, when new links are generated.</a:t>
            </a:r>
          </a:p>
          <a:p>
            <a:r>
              <a:rPr lang="en-IN" sz="1700"/>
              <a:t>Password is reset via Security Questions:</a:t>
            </a:r>
          </a:p>
          <a:p>
            <a:pPr lvl="1"/>
            <a:r>
              <a:rPr lang="en-IN" sz="1700"/>
              <a:t>Mostly no notifications will be sent to the user.</a:t>
            </a:r>
          </a:p>
          <a:p>
            <a:pPr lvl="1"/>
            <a:r>
              <a:rPr lang="en-IN" sz="1700"/>
              <a:t>The Security Question will mostly be commonly asked/publicly known such as mother’s maiden name, your college name, your best friend name etc.</a:t>
            </a:r>
          </a:p>
          <a:p>
            <a:pPr lvl="1"/>
            <a:r>
              <a:rPr lang="en-IN" sz="1700"/>
              <a:t>Lack of limitation on the number of attempts.</a:t>
            </a:r>
          </a:p>
          <a:p>
            <a:pPr lvl="1"/>
            <a:r>
              <a:rPr lang="en-IN" sz="1700"/>
              <a:t>Lack of Server side verification of the Username being sent in the request, leading to Account compromise scenario.</a:t>
            </a:r>
          </a:p>
          <a:p>
            <a:endParaRPr lang="en-IN" sz="1700"/>
          </a:p>
        </p:txBody>
      </p:sp>
    </p:spTree>
    <p:extLst>
      <p:ext uri="{BB962C8B-B14F-4D97-AF65-F5344CB8AC3E}">
        <p14:creationId xmlns:p14="http://schemas.microsoft.com/office/powerpoint/2010/main" val="184060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DE3873-237B-1693-275E-7CBC7D335876}"/>
              </a:ext>
            </a:extLst>
          </p:cNvPr>
          <p:cNvSpPr>
            <a:spLocks noGrp="1"/>
          </p:cNvSpPr>
          <p:nvPr>
            <p:ph type="title"/>
          </p:nvPr>
        </p:nvSpPr>
        <p:spPr>
          <a:xfrm>
            <a:off x="1188069" y="381935"/>
            <a:ext cx="5366040" cy="2344840"/>
          </a:xfrm>
        </p:spPr>
        <p:txBody>
          <a:bodyPr anchor="b">
            <a:normAutofit/>
          </a:bodyPr>
          <a:lstStyle/>
          <a:p>
            <a:r>
              <a:rPr lang="en-IN" sz="7400"/>
              <a:t>Authorization</a:t>
            </a:r>
          </a:p>
        </p:txBody>
      </p:sp>
      <p:cxnSp>
        <p:nvCxnSpPr>
          <p:cNvPr id="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4228C-6CB5-F249-8E49-F34593215ECF}"/>
              </a:ext>
            </a:extLst>
          </p:cNvPr>
          <p:cNvSpPr>
            <a:spLocks noGrp="1"/>
          </p:cNvSpPr>
          <p:nvPr>
            <p:ph idx="1"/>
          </p:nvPr>
        </p:nvSpPr>
        <p:spPr>
          <a:xfrm>
            <a:off x="1188069" y="3175552"/>
            <a:ext cx="5366041" cy="2809114"/>
          </a:xfrm>
        </p:spPr>
        <p:txBody>
          <a:bodyPr anchor="t">
            <a:normAutofit/>
          </a:bodyPr>
          <a:lstStyle/>
          <a:p>
            <a:r>
              <a:rPr lang="en-IN" sz="2000">
                <a:solidFill>
                  <a:schemeClr val="tx1">
                    <a:alpha val="80000"/>
                  </a:schemeClr>
                </a:solidFill>
              </a:rPr>
              <a:t>What does Authorization mean? How different it is from Authentication.</a:t>
            </a:r>
          </a:p>
          <a:p>
            <a:r>
              <a:rPr lang="en-IN" sz="2000">
                <a:solidFill>
                  <a:schemeClr val="tx1">
                    <a:alpha val="80000"/>
                  </a:schemeClr>
                </a:solidFill>
              </a:rPr>
              <a:t>Vulnerabilities:</a:t>
            </a:r>
          </a:p>
          <a:p>
            <a:pPr lvl="1"/>
            <a:r>
              <a:rPr lang="en-IN" sz="2000">
                <a:solidFill>
                  <a:schemeClr val="tx1">
                    <a:alpha val="80000"/>
                  </a:schemeClr>
                </a:solidFill>
              </a:rPr>
              <a:t>IDOR</a:t>
            </a:r>
          </a:p>
          <a:p>
            <a:pPr lvl="1"/>
            <a:r>
              <a:rPr lang="en-IN" sz="2000">
                <a:solidFill>
                  <a:schemeClr val="tx1">
                    <a:alpha val="80000"/>
                  </a:schemeClr>
                </a:solidFill>
              </a:rPr>
              <a:t>Access to unprotected resources</a:t>
            </a:r>
          </a:p>
          <a:p>
            <a:pPr lvl="1"/>
            <a:r>
              <a:rPr lang="en-IN" sz="2000">
                <a:solidFill>
                  <a:schemeClr val="tx1">
                    <a:alpha val="80000"/>
                  </a:schemeClr>
                </a:solidFill>
              </a:rPr>
              <a:t>Horizontal Privilege Escalation</a:t>
            </a:r>
          </a:p>
          <a:p>
            <a:pPr lvl="1"/>
            <a:r>
              <a:rPr lang="en-IN" sz="2000">
                <a:solidFill>
                  <a:schemeClr val="tx1">
                    <a:alpha val="80000"/>
                  </a:schemeClr>
                </a:solidFill>
              </a:rPr>
              <a:t>Vertical Privilege Escalation</a:t>
            </a:r>
          </a:p>
        </p:txBody>
      </p:sp>
      <p:pic>
        <p:nvPicPr>
          <p:cNvPr id="20" name="Picture 19">
            <a:extLst>
              <a:ext uri="{FF2B5EF4-FFF2-40B4-BE49-F238E27FC236}">
                <a16:creationId xmlns:a16="http://schemas.microsoft.com/office/drawing/2014/main" id="{DD2A2DDC-6610-B536-21E3-C2E2DC24E90B}"/>
              </a:ext>
            </a:extLst>
          </p:cNvPr>
          <p:cNvPicPr>
            <a:picLocks noChangeAspect="1"/>
          </p:cNvPicPr>
          <p:nvPr/>
        </p:nvPicPr>
        <p:blipFill rotWithShape="1">
          <a:blip r:embed="rId2"/>
          <a:srcRect r="35749" b="-2"/>
          <a:stretch/>
        </p:blipFill>
        <p:spPr>
          <a:xfrm>
            <a:off x="7186482" y="1242528"/>
            <a:ext cx="4167318" cy="4167318"/>
          </a:xfrm>
          <a:custGeom>
            <a:avLst/>
            <a:gdLst/>
            <a:ahLst/>
            <a:cxnLst/>
            <a:rect l="l" t="t" r="r" b="b"/>
            <a:pathLst>
              <a:path w="2242226" h="2242226">
                <a:moveTo>
                  <a:pt x="1121113" y="0"/>
                </a:moveTo>
                <a:cubicBezTo>
                  <a:pt x="1740287" y="0"/>
                  <a:pt x="2242226" y="501939"/>
                  <a:pt x="2242226" y="1121113"/>
                </a:cubicBezTo>
                <a:cubicBezTo>
                  <a:pt x="2242226" y="1740287"/>
                  <a:pt x="1740287" y="2242226"/>
                  <a:pt x="1121113" y="2242226"/>
                </a:cubicBezTo>
                <a:cubicBezTo>
                  <a:pt x="501939" y="2242226"/>
                  <a:pt x="0" y="1740287"/>
                  <a:pt x="0" y="1121113"/>
                </a:cubicBezTo>
                <a:cubicBezTo>
                  <a:pt x="0" y="501939"/>
                  <a:pt x="501939" y="0"/>
                  <a:pt x="1121113" y="0"/>
                </a:cubicBezTo>
                <a:close/>
              </a:path>
            </a:pathLst>
          </a:custGeom>
        </p:spPr>
      </p:pic>
      <p:sp>
        <p:nvSpPr>
          <p:cNvPr id="4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4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Tree>
    <p:extLst>
      <p:ext uri="{BB962C8B-B14F-4D97-AF65-F5344CB8AC3E}">
        <p14:creationId xmlns:p14="http://schemas.microsoft.com/office/powerpoint/2010/main" val="3175676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D134A6B-939D-D88B-234B-F14D3315A231}"/>
              </a:ext>
            </a:extLst>
          </p:cNvPr>
          <p:cNvSpPr>
            <a:spLocks noGrp="1"/>
          </p:cNvSpPr>
          <p:nvPr>
            <p:ph idx="1"/>
          </p:nvPr>
        </p:nvSpPr>
        <p:spPr>
          <a:xfrm>
            <a:off x="643467" y="1782981"/>
            <a:ext cx="10905066" cy="4393982"/>
          </a:xfrm>
        </p:spPr>
        <p:txBody>
          <a:bodyPr>
            <a:normAutofit/>
          </a:bodyPr>
          <a:lstStyle/>
          <a:p>
            <a:r>
              <a:rPr lang="en-IN" sz="2000"/>
              <a:t>Parameter Based Access Control: Few applications use parameters to identify the users and their privileges. These parameters could be modified from the client side.</a:t>
            </a:r>
          </a:p>
          <a:p>
            <a:r>
              <a:rPr lang="en-IN" sz="2000"/>
              <a:t>Eg: </a:t>
            </a:r>
            <a:r>
              <a:rPr lang="en-IN" sz="2000">
                <a:hlinkClick r:id="rId2"/>
              </a:rPr>
              <a:t>https://www.abc.com?admin=true</a:t>
            </a:r>
            <a:endParaRPr lang="en-IN" sz="2000"/>
          </a:p>
          <a:p>
            <a:r>
              <a:rPr lang="en-IN" sz="2000"/>
              <a:t>Header Based Controls: Certain privilege might be restricted with a specific header.</a:t>
            </a:r>
          </a:p>
          <a:p>
            <a:r>
              <a:rPr lang="en-IN" sz="2000"/>
              <a:t>Referer-Based Access Control: </a:t>
            </a:r>
            <a:r>
              <a:rPr lang="en-US" sz="2000"/>
              <a:t>The application uses the HTTP Referer header as the basis for making access control decisions. </a:t>
            </a:r>
          </a:p>
          <a:p>
            <a:r>
              <a:rPr lang="en-US" sz="2000"/>
              <a:t>Eg: The main admin page might have proper access control and the features within these might assume that any interaction to these feature will be from the Admin page and hence assuming that this is a valid user request.</a:t>
            </a:r>
          </a:p>
          <a:p>
            <a:r>
              <a:rPr lang="en-US" sz="2000"/>
              <a:t>Location Based Access Control: Few of the applications may restrict the content based on the geographical locations of the user.</a:t>
            </a:r>
          </a:p>
          <a:p>
            <a:r>
              <a:rPr lang="en-US" sz="2000"/>
              <a:t>Eg: Few episodes of a channel will be only available in UK region.</a:t>
            </a:r>
            <a:endParaRPr lang="en-IN"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244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95CE893-45C8-D87F-08B7-A7D16665A40A}"/>
              </a:ext>
            </a:extLst>
          </p:cNvPr>
          <p:cNvSpPr>
            <a:spLocks noGrp="1"/>
          </p:cNvSpPr>
          <p:nvPr>
            <p:ph type="title"/>
          </p:nvPr>
        </p:nvSpPr>
        <p:spPr>
          <a:xfrm>
            <a:off x="479394" y="1070800"/>
            <a:ext cx="3939688" cy="5583126"/>
          </a:xfrm>
        </p:spPr>
        <p:txBody>
          <a:bodyPr>
            <a:normAutofit/>
          </a:bodyPr>
          <a:lstStyle/>
          <a:p>
            <a:pPr algn="r"/>
            <a:r>
              <a:rPr lang="en-IN" sz="5000"/>
              <a:t>Session Management</a:t>
            </a:r>
          </a:p>
        </p:txBody>
      </p:sp>
      <p:cxnSp>
        <p:nvCxnSpPr>
          <p:cNvPr id="20"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598E82F1-60F2-2F3C-EA00-206C14299C1F}"/>
              </a:ext>
            </a:extLst>
          </p:cNvPr>
          <p:cNvGraphicFramePr>
            <a:graphicFrameLocks noGrp="1"/>
          </p:cNvGraphicFramePr>
          <p:nvPr>
            <p:ph idx="1"/>
            <p:extLst>
              <p:ext uri="{D42A27DB-BD31-4B8C-83A1-F6EECF244321}">
                <p14:modId xmlns:p14="http://schemas.microsoft.com/office/powerpoint/2010/main" val="20616901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34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EC1B8-D9B0-0C03-E8A3-9DF7DFE1A0F7}"/>
              </a:ext>
            </a:extLst>
          </p:cNvPr>
          <p:cNvSpPr>
            <a:spLocks noGrp="1"/>
          </p:cNvSpPr>
          <p:nvPr>
            <p:ph idx="1"/>
          </p:nvPr>
        </p:nvSpPr>
        <p:spPr>
          <a:xfrm>
            <a:off x="838200" y="491319"/>
            <a:ext cx="10515600" cy="5685644"/>
          </a:xfrm>
        </p:spPr>
        <p:txBody>
          <a:bodyPr/>
          <a:lstStyle/>
          <a:p>
            <a:pPr marL="0" indent="0">
              <a:buNone/>
            </a:pPr>
            <a:endParaRPr lang="en-IN" dirty="0"/>
          </a:p>
        </p:txBody>
      </p:sp>
      <p:sp>
        <p:nvSpPr>
          <p:cNvPr id="2" name="Rectangle: Rounded Corners 1">
            <a:extLst>
              <a:ext uri="{FF2B5EF4-FFF2-40B4-BE49-F238E27FC236}">
                <a16:creationId xmlns:a16="http://schemas.microsoft.com/office/drawing/2014/main" id="{3BAD9A02-890C-0DA8-25A0-15495BF330D3}"/>
              </a:ext>
            </a:extLst>
          </p:cNvPr>
          <p:cNvSpPr/>
          <p:nvPr/>
        </p:nvSpPr>
        <p:spPr>
          <a:xfrm>
            <a:off x="1241946" y="1160060"/>
            <a:ext cx="1883391" cy="9416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Client</a:t>
            </a:r>
          </a:p>
        </p:txBody>
      </p:sp>
      <p:cxnSp>
        <p:nvCxnSpPr>
          <p:cNvPr id="5" name="Straight Arrow Connector 4">
            <a:extLst>
              <a:ext uri="{FF2B5EF4-FFF2-40B4-BE49-F238E27FC236}">
                <a16:creationId xmlns:a16="http://schemas.microsoft.com/office/drawing/2014/main" id="{4A8279A5-514E-190D-46E2-4C4953149DA0}"/>
              </a:ext>
            </a:extLst>
          </p:cNvPr>
          <p:cNvCxnSpPr>
            <a:cxnSpLocks/>
          </p:cNvCxnSpPr>
          <p:nvPr/>
        </p:nvCxnSpPr>
        <p:spPr>
          <a:xfrm>
            <a:off x="3125337" y="1569493"/>
            <a:ext cx="3521123" cy="34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75039B98-45EC-27F4-BCAF-27E175D697F0}"/>
              </a:ext>
            </a:extLst>
          </p:cNvPr>
          <p:cNvSpPr/>
          <p:nvPr/>
        </p:nvSpPr>
        <p:spPr>
          <a:xfrm>
            <a:off x="6706169" y="1050882"/>
            <a:ext cx="2101755" cy="10372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Server</a:t>
            </a:r>
          </a:p>
        </p:txBody>
      </p:sp>
      <p:sp>
        <p:nvSpPr>
          <p:cNvPr id="8" name="TextBox 7">
            <a:extLst>
              <a:ext uri="{FF2B5EF4-FFF2-40B4-BE49-F238E27FC236}">
                <a16:creationId xmlns:a16="http://schemas.microsoft.com/office/drawing/2014/main" id="{03867C33-999D-EA2D-D032-44DF8A8EACA7}"/>
              </a:ext>
            </a:extLst>
          </p:cNvPr>
          <p:cNvSpPr txBox="1"/>
          <p:nvPr/>
        </p:nvSpPr>
        <p:spPr>
          <a:xfrm>
            <a:off x="3529084" y="681037"/>
            <a:ext cx="3824216" cy="923330"/>
          </a:xfrm>
          <a:prstGeom prst="rect">
            <a:avLst/>
          </a:prstGeom>
          <a:noFill/>
        </p:spPr>
        <p:txBody>
          <a:bodyPr wrap="square" rtlCol="0">
            <a:spAutoFit/>
          </a:bodyPr>
          <a:lstStyle/>
          <a:p>
            <a:r>
              <a:rPr lang="en-IN" dirty="0"/>
              <a:t>POST /login HTTP</a:t>
            </a:r>
          </a:p>
          <a:p>
            <a:r>
              <a:rPr lang="en-IN" dirty="0"/>
              <a:t>Headers: </a:t>
            </a:r>
            <a:r>
              <a:rPr lang="en-IN" dirty="0" err="1"/>
              <a:t>xyz</a:t>
            </a:r>
            <a:endParaRPr lang="en-IN" dirty="0"/>
          </a:p>
          <a:p>
            <a:r>
              <a:rPr lang="en-IN" dirty="0"/>
              <a:t>Username=x&amp;password=y</a:t>
            </a:r>
          </a:p>
        </p:txBody>
      </p:sp>
      <p:sp>
        <p:nvSpPr>
          <p:cNvPr id="10" name="Cylinder 9">
            <a:extLst>
              <a:ext uri="{FF2B5EF4-FFF2-40B4-BE49-F238E27FC236}">
                <a16:creationId xmlns:a16="http://schemas.microsoft.com/office/drawing/2014/main" id="{A3ED4838-CC23-540C-CD30-FD874522BB14}"/>
              </a:ext>
            </a:extLst>
          </p:cNvPr>
          <p:cNvSpPr/>
          <p:nvPr/>
        </p:nvSpPr>
        <p:spPr>
          <a:xfrm>
            <a:off x="9799093" y="2101755"/>
            <a:ext cx="1050877" cy="13272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2" name="Straight Arrow Connector 11">
            <a:extLst>
              <a:ext uri="{FF2B5EF4-FFF2-40B4-BE49-F238E27FC236}">
                <a16:creationId xmlns:a16="http://schemas.microsoft.com/office/drawing/2014/main" id="{92B9C0A5-CAD9-3999-9002-899946FDD8C4}"/>
              </a:ext>
            </a:extLst>
          </p:cNvPr>
          <p:cNvCxnSpPr/>
          <p:nvPr/>
        </p:nvCxnSpPr>
        <p:spPr>
          <a:xfrm>
            <a:off x="8807924" y="1419367"/>
            <a:ext cx="991169" cy="7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BB155-1B59-E464-B499-40A874A26929}"/>
              </a:ext>
            </a:extLst>
          </p:cNvPr>
          <p:cNvCxnSpPr/>
          <p:nvPr/>
        </p:nvCxnSpPr>
        <p:spPr>
          <a:xfrm flipH="1" flipV="1">
            <a:off x="8911988" y="1815152"/>
            <a:ext cx="887105" cy="62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949B4C-3A0A-00E7-3343-7FCB3E03367D}"/>
              </a:ext>
            </a:extLst>
          </p:cNvPr>
          <p:cNvCxnSpPr/>
          <p:nvPr/>
        </p:nvCxnSpPr>
        <p:spPr>
          <a:xfrm flipH="1">
            <a:off x="3185046" y="1815152"/>
            <a:ext cx="3461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CBE806E-E9CD-5B27-1351-73957DCA91B3}"/>
              </a:ext>
            </a:extLst>
          </p:cNvPr>
          <p:cNvSpPr/>
          <p:nvPr/>
        </p:nvSpPr>
        <p:spPr>
          <a:xfrm>
            <a:off x="1241946" y="3727504"/>
            <a:ext cx="1883391" cy="9416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Client</a:t>
            </a:r>
          </a:p>
        </p:txBody>
      </p:sp>
      <p:sp>
        <p:nvSpPr>
          <p:cNvPr id="18" name="Rectangle: Rounded Corners 17">
            <a:extLst>
              <a:ext uri="{FF2B5EF4-FFF2-40B4-BE49-F238E27FC236}">
                <a16:creationId xmlns:a16="http://schemas.microsoft.com/office/drawing/2014/main" id="{701E5CD1-1E2F-B0C3-275E-FA516DE1A94B}"/>
              </a:ext>
            </a:extLst>
          </p:cNvPr>
          <p:cNvSpPr/>
          <p:nvPr/>
        </p:nvSpPr>
        <p:spPr>
          <a:xfrm>
            <a:off x="6888708" y="3648037"/>
            <a:ext cx="1910686" cy="96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Server</a:t>
            </a:r>
          </a:p>
        </p:txBody>
      </p:sp>
      <p:cxnSp>
        <p:nvCxnSpPr>
          <p:cNvPr id="20" name="Straight Arrow Connector 19">
            <a:extLst>
              <a:ext uri="{FF2B5EF4-FFF2-40B4-BE49-F238E27FC236}">
                <a16:creationId xmlns:a16="http://schemas.microsoft.com/office/drawing/2014/main" id="{B018A5E0-3474-D715-3B64-3A106F47DB84}"/>
              </a:ext>
            </a:extLst>
          </p:cNvPr>
          <p:cNvCxnSpPr>
            <a:cxnSpLocks/>
          </p:cNvCxnSpPr>
          <p:nvPr/>
        </p:nvCxnSpPr>
        <p:spPr>
          <a:xfrm>
            <a:off x="3125337" y="4053385"/>
            <a:ext cx="3763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5B8DE4-6309-0883-21B6-9FC696CCE3EB}"/>
              </a:ext>
            </a:extLst>
          </p:cNvPr>
          <p:cNvCxnSpPr/>
          <p:nvPr/>
        </p:nvCxnSpPr>
        <p:spPr>
          <a:xfrm flipH="1">
            <a:off x="3125337" y="4367284"/>
            <a:ext cx="3763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57F2B55-7457-7047-DF6E-EFEF32554E3E}"/>
              </a:ext>
            </a:extLst>
          </p:cNvPr>
          <p:cNvSpPr txBox="1"/>
          <p:nvPr/>
        </p:nvSpPr>
        <p:spPr>
          <a:xfrm>
            <a:off x="3482738" y="1872882"/>
            <a:ext cx="3163722" cy="646331"/>
          </a:xfrm>
          <a:prstGeom prst="rect">
            <a:avLst/>
          </a:prstGeom>
          <a:noFill/>
        </p:spPr>
        <p:txBody>
          <a:bodyPr wrap="square" rtlCol="0">
            <a:spAutoFit/>
          </a:bodyPr>
          <a:lstStyle/>
          <a:p>
            <a:r>
              <a:rPr lang="en-IN" dirty="0"/>
              <a:t>200 OK</a:t>
            </a:r>
          </a:p>
          <a:p>
            <a:r>
              <a:rPr lang="en-IN" dirty="0"/>
              <a:t>Set-Cookie: ASP.NET:1234567</a:t>
            </a:r>
          </a:p>
        </p:txBody>
      </p:sp>
      <p:sp>
        <p:nvSpPr>
          <p:cNvPr id="32" name="TextBox 31">
            <a:extLst>
              <a:ext uri="{FF2B5EF4-FFF2-40B4-BE49-F238E27FC236}">
                <a16:creationId xmlns:a16="http://schemas.microsoft.com/office/drawing/2014/main" id="{ABE2E388-12E7-E4EA-1A85-8578357C5318}"/>
              </a:ext>
            </a:extLst>
          </p:cNvPr>
          <p:cNvSpPr txBox="1"/>
          <p:nvPr/>
        </p:nvSpPr>
        <p:spPr>
          <a:xfrm>
            <a:off x="9427517" y="988113"/>
            <a:ext cx="1506615" cy="646331"/>
          </a:xfrm>
          <a:prstGeom prst="rect">
            <a:avLst/>
          </a:prstGeom>
          <a:noFill/>
        </p:spPr>
        <p:txBody>
          <a:bodyPr wrap="square" rtlCol="0">
            <a:spAutoFit/>
          </a:bodyPr>
          <a:lstStyle/>
          <a:p>
            <a:r>
              <a:rPr lang="en-IN" dirty="0"/>
              <a:t>Verifies the credentials</a:t>
            </a:r>
          </a:p>
        </p:txBody>
      </p:sp>
      <p:sp>
        <p:nvSpPr>
          <p:cNvPr id="33" name="TextBox 32">
            <a:extLst>
              <a:ext uri="{FF2B5EF4-FFF2-40B4-BE49-F238E27FC236}">
                <a16:creationId xmlns:a16="http://schemas.microsoft.com/office/drawing/2014/main" id="{32AA5CBB-D221-F1EB-3847-DE67C6DE9B68}"/>
              </a:ext>
            </a:extLst>
          </p:cNvPr>
          <p:cNvSpPr txBox="1"/>
          <p:nvPr/>
        </p:nvSpPr>
        <p:spPr>
          <a:xfrm>
            <a:off x="7672885" y="2139813"/>
            <a:ext cx="1941962" cy="923330"/>
          </a:xfrm>
          <a:prstGeom prst="rect">
            <a:avLst/>
          </a:prstGeom>
          <a:noFill/>
        </p:spPr>
        <p:txBody>
          <a:bodyPr wrap="square" rtlCol="0">
            <a:spAutoFit/>
          </a:bodyPr>
          <a:lstStyle/>
          <a:p>
            <a:r>
              <a:rPr lang="en-IN" dirty="0"/>
              <a:t>Set-Cookie: ASP.NET:1234567</a:t>
            </a:r>
          </a:p>
          <a:p>
            <a:endParaRPr lang="en-IN" dirty="0"/>
          </a:p>
        </p:txBody>
      </p:sp>
      <p:sp>
        <p:nvSpPr>
          <p:cNvPr id="34" name="TextBox 33">
            <a:extLst>
              <a:ext uri="{FF2B5EF4-FFF2-40B4-BE49-F238E27FC236}">
                <a16:creationId xmlns:a16="http://schemas.microsoft.com/office/drawing/2014/main" id="{5A830BD2-3439-9DAC-1393-33C5497DA54C}"/>
              </a:ext>
            </a:extLst>
          </p:cNvPr>
          <p:cNvSpPr txBox="1"/>
          <p:nvPr/>
        </p:nvSpPr>
        <p:spPr>
          <a:xfrm>
            <a:off x="3482738" y="3345345"/>
            <a:ext cx="3043451" cy="646331"/>
          </a:xfrm>
          <a:prstGeom prst="rect">
            <a:avLst/>
          </a:prstGeom>
          <a:noFill/>
        </p:spPr>
        <p:txBody>
          <a:bodyPr wrap="square" rtlCol="0">
            <a:spAutoFit/>
          </a:bodyPr>
          <a:lstStyle/>
          <a:p>
            <a:r>
              <a:rPr lang="en-IN" dirty="0"/>
              <a:t>GET /profile HTTP</a:t>
            </a:r>
          </a:p>
          <a:p>
            <a:r>
              <a:rPr lang="en-IN" dirty="0"/>
              <a:t>Cookies: ASP.NET:1234567</a:t>
            </a:r>
          </a:p>
        </p:txBody>
      </p:sp>
      <p:sp>
        <p:nvSpPr>
          <p:cNvPr id="35" name="TextBox 34">
            <a:extLst>
              <a:ext uri="{FF2B5EF4-FFF2-40B4-BE49-F238E27FC236}">
                <a16:creationId xmlns:a16="http://schemas.microsoft.com/office/drawing/2014/main" id="{10E38DFC-309B-D1AC-82C7-170B99056192}"/>
              </a:ext>
            </a:extLst>
          </p:cNvPr>
          <p:cNvSpPr txBox="1"/>
          <p:nvPr/>
        </p:nvSpPr>
        <p:spPr>
          <a:xfrm>
            <a:off x="9344737" y="3833485"/>
            <a:ext cx="1589395" cy="923330"/>
          </a:xfrm>
          <a:prstGeom prst="rect">
            <a:avLst/>
          </a:prstGeom>
          <a:noFill/>
        </p:spPr>
        <p:txBody>
          <a:bodyPr wrap="square" rtlCol="0">
            <a:spAutoFit/>
          </a:bodyPr>
          <a:lstStyle/>
          <a:p>
            <a:r>
              <a:rPr lang="en-IN" dirty="0"/>
              <a:t>Verify and confirm the session id</a:t>
            </a:r>
          </a:p>
        </p:txBody>
      </p:sp>
      <p:cxnSp>
        <p:nvCxnSpPr>
          <p:cNvPr id="42" name="Straight Arrow Connector 41">
            <a:extLst>
              <a:ext uri="{FF2B5EF4-FFF2-40B4-BE49-F238E27FC236}">
                <a16:creationId xmlns:a16="http://schemas.microsoft.com/office/drawing/2014/main" id="{9C9DAC70-CA8B-A3AA-AAF3-DF138D06BBF4}"/>
              </a:ext>
            </a:extLst>
          </p:cNvPr>
          <p:cNvCxnSpPr/>
          <p:nvPr/>
        </p:nvCxnSpPr>
        <p:spPr>
          <a:xfrm flipV="1">
            <a:off x="8807924" y="3334141"/>
            <a:ext cx="991169" cy="6575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1FAE271-58E1-EE5D-4E01-8571E112B4AA}"/>
              </a:ext>
            </a:extLst>
          </p:cNvPr>
          <p:cNvSpPr txBox="1"/>
          <p:nvPr/>
        </p:nvSpPr>
        <p:spPr>
          <a:xfrm>
            <a:off x="3858988" y="4484494"/>
            <a:ext cx="2050493" cy="369332"/>
          </a:xfrm>
          <a:prstGeom prst="rect">
            <a:avLst/>
          </a:prstGeom>
          <a:noFill/>
        </p:spPr>
        <p:txBody>
          <a:bodyPr wrap="square" rtlCol="0">
            <a:spAutoFit/>
          </a:bodyPr>
          <a:lstStyle/>
          <a:p>
            <a:r>
              <a:rPr lang="en-IN" dirty="0"/>
              <a:t> Expected Response</a:t>
            </a:r>
          </a:p>
        </p:txBody>
      </p:sp>
    </p:spTree>
    <p:extLst>
      <p:ext uri="{BB962C8B-B14F-4D97-AF65-F5344CB8AC3E}">
        <p14:creationId xmlns:p14="http://schemas.microsoft.com/office/powerpoint/2010/main" val="80445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FEE4-DF19-8AC6-4853-920412E06627}"/>
              </a:ext>
            </a:extLst>
          </p:cNvPr>
          <p:cNvSpPr>
            <a:spLocks noGrp="1"/>
          </p:cNvSpPr>
          <p:nvPr>
            <p:ph type="title"/>
          </p:nvPr>
        </p:nvSpPr>
        <p:spPr>
          <a:xfrm>
            <a:off x="838200" y="365125"/>
            <a:ext cx="6505575" cy="1325563"/>
          </a:xfrm>
        </p:spPr>
        <p:txBody>
          <a:bodyPr>
            <a:normAutofit/>
          </a:bodyPr>
          <a:lstStyle/>
          <a:p>
            <a:r>
              <a:rPr lang="en-IN"/>
              <a:t>Session Related Issues</a:t>
            </a:r>
            <a:endParaRPr lang="en-IN" dirty="0"/>
          </a:p>
        </p:txBody>
      </p:sp>
      <p:sp>
        <p:nvSpPr>
          <p:cNvPr id="23" name="Content Placeholder 2">
            <a:extLst>
              <a:ext uri="{FF2B5EF4-FFF2-40B4-BE49-F238E27FC236}">
                <a16:creationId xmlns:a16="http://schemas.microsoft.com/office/drawing/2014/main" id="{ADF48590-CCA5-250D-E32D-769A2519627F}"/>
              </a:ext>
            </a:extLst>
          </p:cNvPr>
          <p:cNvSpPr>
            <a:spLocks noGrp="1"/>
          </p:cNvSpPr>
          <p:nvPr>
            <p:ph idx="1"/>
          </p:nvPr>
        </p:nvSpPr>
        <p:spPr>
          <a:xfrm>
            <a:off x="838200" y="1825625"/>
            <a:ext cx="6505575" cy="4351338"/>
          </a:xfrm>
        </p:spPr>
        <p:txBody>
          <a:bodyPr>
            <a:normAutofit/>
          </a:bodyPr>
          <a:lstStyle/>
          <a:p>
            <a:r>
              <a:rPr lang="en-IN" sz="2400"/>
              <a:t>Session Entropy: The cookie value can be in a structured format or in a particular pattern or sequence.</a:t>
            </a:r>
          </a:p>
          <a:p>
            <a:pPr marL="0" indent="0">
              <a:buNone/>
            </a:pPr>
            <a:r>
              <a:rPr lang="en-IN" sz="2400"/>
              <a:t>757365723d61646d696e3b6170703d62616e6b696e673b646174653d32302f30392f3232</a:t>
            </a:r>
          </a:p>
          <a:p>
            <a:pPr marL="0" indent="0">
              <a:buNone/>
            </a:pPr>
            <a:r>
              <a:rPr lang="en-US" sz="2400"/>
              <a:t>user=</a:t>
            </a:r>
            <a:r>
              <a:rPr lang="en-US" sz="2400" err="1"/>
              <a:t>admin;app</a:t>
            </a:r>
            <a:r>
              <a:rPr lang="en-US" sz="2400"/>
              <a:t>=</a:t>
            </a:r>
            <a:r>
              <a:rPr lang="en-US" sz="2400" err="1"/>
              <a:t>banking;date</a:t>
            </a:r>
            <a:r>
              <a:rPr lang="en-US" sz="2400"/>
              <a:t>=20/09/22</a:t>
            </a:r>
          </a:p>
          <a:p>
            <a:r>
              <a:rPr lang="en-IN" sz="2400"/>
              <a:t>Session set prior to authentication</a:t>
            </a:r>
          </a:p>
          <a:p>
            <a:r>
              <a:rPr lang="en-IN" sz="2400"/>
              <a:t>Session Fixation</a:t>
            </a:r>
          </a:p>
          <a:p>
            <a:r>
              <a:rPr lang="en-IN" sz="2400"/>
              <a:t>Session not invalidated after logout </a:t>
            </a:r>
          </a:p>
          <a:p>
            <a:r>
              <a:rPr lang="en-IN" sz="2400"/>
              <a:t>Excessive Session Timeout</a:t>
            </a:r>
          </a:p>
          <a:p>
            <a:endParaRPr lang="en-IN" sz="2400"/>
          </a:p>
        </p:txBody>
      </p:sp>
      <p:pic>
        <p:nvPicPr>
          <p:cNvPr id="24" name="Picture 4" descr="Colourful maths learning objects">
            <a:extLst>
              <a:ext uri="{FF2B5EF4-FFF2-40B4-BE49-F238E27FC236}">
                <a16:creationId xmlns:a16="http://schemas.microsoft.com/office/drawing/2014/main" id="{CDA5414B-9BAC-4BFB-F5EB-3BAFBC2CA5FF}"/>
              </a:ext>
            </a:extLst>
          </p:cNvPr>
          <p:cNvPicPr>
            <a:picLocks noChangeAspect="1"/>
          </p:cNvPicPr>
          <p:nvPr/>
        </p:nvPicPr>
        <p:blipFill rotWithShape="1">
          <a:blip r:embed="rId2"/>
          <a:srcRect l="30125" r="35271" b="-2"/>
          <a:stretch/>
        </p:blipFill>
        <p:spPr>
          <a:xfrm>
            <a:off x="7737635" y="-1"/>
            <a:ext cx="3555205" cy="6858001"/>
          </a:xfrm>
          <a:prstGeom prst="rect">
            <a:avLst/>
          </a:prstGeom>
        </p:spPr>
      </p:pic>
      <p:sp>
        <p:nvSpPr>
          <p:cNvPr id="25" name="Rectangle 8">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83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A8928-7722-BABB-B18A-0FD82EB1C411}"/>
              </a:ext>
            </a:extLst>
          </p:cNvPr>
          <p:cNvSpPr>
            <a:spLocks noGrp="1"/>
          </p:cNvSpPr>
          <p:nvPr>
            <p:ph idx="1"/>
          </p:nvPr>
        </p:nvSpPr>
        <p:spPr>
          <a:xfrm>
            <a:off x="838200" y="436728"/>
            <a:ext cx="10515600" cy="6056147"/>
          </a:xfrm>
        </p:spPr>
        <p:txBody>
          <a:bodyPr/>
          <a:lstStyle/>
          <a:p>
            <a:endParaRPr lang="en-IN" dirty="0"/>
          </a:p>
          <a:p>
            <a:endParaRPr lang="en-IN" dirty="0"/>
          </a:p>
        </p:txBody>
      </p:sp>
      <p:pic>
        <p:nvPicPr>
          <p:cNvPr id="6" name="Picture 5" descr="Graphical user interface, text, application&#10;&#10;Description automatically generated">
            <a:extLst>
              <a:ext uri="{FF2B5EF4-FFF2-40B4-BE49-F238E27FC236}">
                <a16:creationId xmlns:a16="http://schemas.microsoft.com/office/drawing/2014/main" id="{21D4F548-3CAE-6AF8-F6D5-C04A5BEBB82D}"/>
              </a:ext>
            </a:extLst>
          </p:cNvPr>
          <p:cNvPicPr>
            <a:picLocks noChangeAspect="1"/>
          </p:cNvPicPr>
          <p:nvPr/>
        </p:nvPicPr>
        <p:blipFill>
          <a:blip r:embed="rId2"/>
          <a:stretch>
            <a:fillRect/>
          </a:stretch>
        </p:blipFill>
        <p:spPr>
          <a:xfrm>
            <a:off x="1046516" y="1136175"/>
            <a:ext cx="9796725" cy="3204000"/>
          </a:xfrm>
          <a:prstGeom prst="rect">
            <a:avLst/>
          </a:prstGeom>
          <a:ln>
            <a:solidFill>
              <a:schemeClr val="tx1"/>
            </a:solidFill>
          </a:ln>
        </p:spPr>
      </p:pic>
    </p:spTree>
    <p:extLst>
      <p:ext uri="{BB962C8B-B14F-4D97-AF65-F5344CB8AC3E}">
        <p14:creationId xmlns:p14="http://schemas.microsoft.com/office/powerpoint/2010/main" val="388854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ssorted desserts">
            <a:extLst>
              <a:ext uri="{FF2B5EF4-FFF2-40B4-BE49-F238E27FC236}">
                <a16:creationId xmlns:a16="http://schemas.microsoft.com/office/drawing/2014/main" id="{AFCE255D-8D6A-132B-076B-357E4B542BD5}"/>
              </a:ext>
            </a:extLst>
          </p:cNvPr>
          <p:cNvPicPr>
            <a:picLocks noChangeAspect="1"/>
          </p:cNvPicPr>
          <p:nvPr/>
        </p:nvPicPr>
        <p:blipFill rotWithShape="1">
          <a:blip r:embed="rId2">
            <a:duotone>
              <a:prstClr val="black"/>
              <a:schemeClr val="tx2">
                <a:tint val="45000"/>
                <a:satMod val="400000"/>
              </a:schemeClr>
            </a:duotone>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Content Placeholder 2">
            <a:extLst>
              <a:ext uri="{FF2B5EF4-FFF2-40B4-BE49-F238E27FC236}">
                <a16:creationId xmlns:a16="http://schemas.microsoft.com/office/drawing/2014/main" id="{E775D2A8-35A7-4035-BEEA-AEF2476DA58E}"/>
              </a:ext>
            </a:extLst>
          </p:cNvPr>
          <p:cNvSpPr>
            <a:spLocks noGrp="1"/>
          </p:cNvSpPr>
          <p:nvPr>
            <p:ph idx="1"/>
          </p:nvPr>
        </p:nvSpPr>
        <p:spPr>
          <a:xfrm>
            <a:off x="4050889" y="2324100"/>
            <a:ext cx="6784259" cy="3875087"/>
          </a:xfrm>
        </p:spPr>
        <p:txBody>
          <a:bodyPr>
            <a:normAutofit/>
          </a:bodyPr>
          <a:lstStyle/>
          <a:p>
            <a:r>
              <a:rPr lang="en-IN" sz="1900"/>
              <a:t>HTTPOnly attribute: If the HTTPOnly attribute is set on the cookie, </a:t>
            </a:r>
            <a:r>
              <a:rPr lang="en-US" sz="1900"/>
              <a:t>the cookie cannot be accessed or fetched through client side scripts. </a:t>
            </a:r>
            <a:endParaRPr lang="en-IN" sz="1900"/>
          </a:p>
          <a:p>
            <a:r>
              <a:rPr lang="en-IN" sz="1900"/>
              <a:t>Secure attribute: If the Secure flag is set on the cookie, the browser makes sure that t</a:t>
            </a:r>
            <a:r>
              <a:rPr lang="en-US" sz="1900"/>
              <a:t>he cookie will only be transmitted using a secure connection (SSL/HTTPS)</a:t>
            </a:r>
            <a:endParaRPr lang="en-IN" sz="1900"/>
          </a:p>
          <a:p>
            <a:r>
              <a:rPr lang="en-IN" sz="1900"/>
              <a:t>Domain: The Domain attribute specifies which host can receive this cookie.</a:t>
            </a:r>
          </a:p>
          <a:p>
            <a:r>
              <a:rPr lang="en-IN" sz="1900"/>
              <a:t>Path: The Path attribute specifies that the requested URL should have specific path to receive the cookie.</a:t>
            </a:r>
          </a:p>
          <a:p>
            <a:r>
              <a:rPr lang="en-IN" sz="1900"/>
              <a:t>Same-site: This attribute is set to specify whether and when the cookies are sent with cross-site request.</a:t>
            </a: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464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2506-EF62-E8A6-34A5-0E335600ACD3}"/>
              </a:ext>
            </a:extLst>
          </p:cNvPr>
          <p:cNvSpPr>
            <a:spLocks noGrp="1"/>
          </p:cNvSpPr>
          <p:nvPr>
            <p:ph type="title"/>
          </p:nvPr>
        </p:nvSpPr>
        <p:spPr>
          <a:xfrm>
            <a:off x="838200" y="365126"/>
            <a:ext cx="10515600" cy="1250212"/>
          </a:xfrm>
        </p:spPr>
        <p:txBody>
          <a:bodyPr/>
          <a:lstStyle/>
          <a:p>
            <a:r>
              <a:rPr lang="en-IN" dirty="0"/>
              <a:t>JWT</a:t>
            </a:r>
          </a:p>
        </p:txBody>
      </p:sp>
      <p:sp>
        <p:nvSpPr>
          <p:cNvPr id="3" name="Content Placeholder 2">
            <a:extLst>
              <a:ext uri="{FF2B5EF4-FFF2-40B4-BE49-F238E27FC236}">
                <a16:creationId xmlns:a16="http://schemas.microsoft.com/office/drawing/2014/main" id="{E18E929A-DBDF-A987-5C91-7E3F573B6D8C}"/>
              </a:ext>
            </a:extLst>
          </p:cNvPr>
          <p:cNvSpPr>
            <a:spLocks noGrp="1"/>
          </p:cNvSpPr>
          <p:nvPr>
            <p:ph idx="1"/>
          </p:nvPr>
        </p:nvSpPr>
        <p:spPr>
          <a:xfrm>
            <a:off x="838200" y="1825625"/>
            <a:ext cx="10515600" cy="4834482"/>
          </a:xfrm>
        </p:spPr>
        <p:txBody>
          <a:bodyPr/>
          <a:lstStyle/>
          <a:p>
            <a:r>
              <a:rPr lang="en-IN" dirty="0"/>
              <a:t>How different is JWT?</a:t>
            </a:r>
          </a:p>
          <a:p>
            <a:endParaRPr lang="en-IN" dirty="0"/>
          </a:p>
        </p:txBody>
      </p:sp>
      <p:sp>
        <p:nvSpPr>
          <p:cNvPr id="4" name="Rectangle: Rounded Corners 3">
            <a:extLst>
              <a:ext uri="{FF2B5EF4-FFF2-40B4-BE49-F238E27FC236}">
                <a16:creationId xmlns:a16="http://schemas.microsoft.com/office/drawing/2014/main" id="{6D29F4E5-FACB-C4C0-8DF6-FDDA65AA58CC}"/>
              </a:ext>
            </a:extLst>
          </p:cNvPr>
          <p:cNvSpPr/>
          <p:nvPr/>
        </p:nvSpPr>
        <p:spPr>
          <a:xfrm>
            <a:off x="3002507" y="2509553"/>
            <a:ext cx="5254388" cy="85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eyJhbGciOiJIUzI1NiIsInR5cCI6IkpXVCJ9.</a:t>
            </a:r>
            <a:r>
              <a:rPr lang="en-IN" dirty="0">
                <a:solidFill>
                  <a:srgbClr val="002060"/>
                </a:solidFill>
              </a:rPr>
              <a:t>eyJuYW1lIjoiSm9obiIsIkFnZSI6MTIsImV4cCI6MTUxNjIzOTAyMn0.</a:t>
            </a:r>
            <a:r>
              <a:rPr lang="en-IN" dirty="0"/>
              <a:t>JoTPIfDL8wEKRcqcNxoem_R3S-bw2wfIyPqRSziruHQ</a:t>
            </a:r>
          </a:p>
        </p:txBody>
      </p:sp>
      <p:cxnSp>
        <p:nvCxnSpPr>
          <p:cNvPr id="6" name="Straight Connector 5">
            <a:extLst>
              <a:ext uri="{FF2B5EF4-FFF2-40B4-BE49-F238E27FC236}">
                <a16:creationId xmlns:a16="http://schemas.microsoft.com/office/drawing/2014/main" id="{7F7FEBA5-AB8A-FD30-559B-FCEC665A6484}"/>
              </a:ext>
            </a:extLst>
          </p:cNvPr>
          <p:cNvCxnSpPr/>
          <p:nvPr/>
        </p:nvCxnSpPr>
        <p:spPr>
          <a:xfrm>
            <a:off x="5656997" y="3369362"/>
            <a:ext cx="0" cy="832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95396C-24B8-B812-24A3-1E239D42CD32}"/>
              </a:ext>
            </a:extLst>
          </p:cNvPr>
          <p:cNvCxnSpPr>
            <a:cxnSpLocks/>
          </p:cNvCxnSpPr>
          <p:nvPr/>
        </p:nvCxnSpPr>
        <p:spPr>
          <a:xfrm>
            <a:off x="2674961" y="4229171"/>
            <a:ext cx="59367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D6E7BF-A4B6-908B-CCFC-0ADCA62CB0A1}"/>
              </a:ext>
            </a:extLst>
          </p:cNvPr>
          <p:cNvCxnSpPr>
            <a:cxnSpLocks/>
          </p:cNvCxnSpPr>
          <p:nvPr/>
        </p:nvCxnSpPr>
        <p:spPr>
          <a:xfrm>
            <a:off x="2674961" y="4229171"/>
            <a:ext cx="0" cy="52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592F12-177D-C11B-59BD-66C048DEBBA0}"/>
              </a:ext>
            </a:extLst>
          </p:cNvPr>
          <p:cNvCxnSpPr/>
          <p:nvPr/>
        </p:nvCxnSpPr>
        <p:spPr>
          <a:xfrm>
            <a:off x="5650173" y="4229171"/>
            <a:ext cx="6824" cy="46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55D96C4-369E-AB91-C521-68BA6F820B7D}"/>
              </a:ext>
            </a:extLst>
          </p:cNvPr>
          <p:cNvCxnSpPr>
            <a:cxnSpLocks/>
          </p:cNvCxnSpPr>
          <p:nvPr/>
        </p:nvCxnSpPr>
        <p:spPr>
          <a:xfrm flipH="1">
            <a:off x="8608326" y="4201875"/>
            <a:ext cx="3411" cy="54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E7C5E26-2BB2-D335-E17D-9F2D22E95021}"/>
              </a:ext>
            </a:extLst>
          </p:cNvPr>
          <p:cNvSpPr/>
          <p:nvPr/>
        </p:nvSpPr>
        <p:spPr>
          <a:xfrm>
            <a:off x="1562678" y="4749419"/>
            <a:ext cx="1944779" cy="1392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t>{</a:t>
            </a:r>
          </a:p>
          <a:p>
            <a:pPr algn="just"/>
            <a:r>
              <a:rPr lang="en-IN" dirty="0"/>
              <a:t>“alg”:”HS256”,</a:t>
            </a:r>
          </a:p>
          <a:p>
            <a:pPr algn="just"/>
            <a:r>
              <a:rPr lang="en-IN" dirty="0"/>
              <a:t>”typ”:”JWT”</a:t>
            </a:r>
          </a:p>
          <a:p>
            <a:pPr algn="just"/>
            <a:r>
              <a:rPr lang="en-IN" dirty="0"/>
              <a:t>}</a:t>
            </a:r>
          </a:p>
        </p:txBody>
      </p:sp>
      <p:sp>
        <p:nvSpPr>
          <p:cNvPr id="22" name="Rectangle: Rounded Corners 21">
            <a:extLst>
              <a:ext uri="{FF2B5EF4-FFF2-40B4-BE49-F238E27FC236}">
                <a16:creationId xmlns:a16="http://schemas.microsoft.com/office/drawing/2014/main" id="{B32A6654-147B-3BF1-0ED4-C2D6AB865410}"/>
              </a:ext>
            </a:extLst>
          </p:cNvPr>
          <p:cNvSpPr/>
          <p:nvPr/>
        </p:nvSpPr>
        <p:spPr>
          <a:xfrm>
            <a:off x="4503766" y="4737989"/>
            <a:ext cx="2262758" cy="1404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t>{</a:t>
            </a:r>
          </a:p>
          <a:p>
            <a:pPr algn="just"/>
            <a:r>
              <a:rPr lang="en-IN" dirty="0"/>
              <a:t>“name”: “John”,</a:t>
            </a:r>
          </a:p>
          <a:p>
            <a:pPr algn="just"/>
            <a:r>
              <a:rPr lang="en-IN" dirty="0"/>
              <a:t>“Age”:12,</a:t>
            </a:r>
          </a:p>
          <a:p>
            <a:pPr algn="just"/>
            <a:r>
              <a:rPr lang="en-IN" dirty="0"/>
              <a:t>“Exp”:123456789</a:t>
            </a:r>
          </a:p>
          <a:p>
            <a:pPr algn="just"/>
            <a:r>
              <a:rPr lang="en-IN" dirty="0"/>
              <a:t>}</a:t>
            </a:r>
          </a:p>
        </p:txBody>
      </p:sp>
      <p:sp>
        <p:nvSpPr>
          <p:cNvPr id="23" name="Rectangle: Rounded Corners 22">
            <a:extLst>
              <a:ext uri="{FF2B5EF4-FFF2-40B4-BE49-F238E27FC236}">
                <a16:creationId xmlns:a16="http://schemas.microsoft.com/office/drawing/2014/main" id="{28112FB2-62F0-62E2-92D2-A35367896B40}"/>
              </a:ext>
            </a:extLst>
          </p:cNvPr>
          <p:cNvSpPr/>
          <p:nvPr/>
        </p:nvSpPr>
        <p:spPr>
          <a:xfrm>
            <a:off x="7820167" y="4749413"/>
            <a:ext cx="2495276" cy="1323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HMACSHA256(Base64URLEncode{Header}+Base64URLEncode{Payload}+Secret)</a:t>
            </a:r>
          </a:p>
        </p:txBody>
      </p:sp>
      <p:sp>
        <p:nvSpPr>
          <p:cNvPr id="24" name="TextBox 23">
            <a:extLst>
              <a:ext uri="{FF2B5EF4-FFF2-40B4-BE49-F238E27FC236}">
                <a16:creationId xmlns:a16="http://schemas.microsoft.com/office/drawing/2014/main" id="{830FB125-7517-A8F1-42FB-F3D2F5FCFFC1}"/>
              </a:ext>
            </a:extLst>
          </p:cNvPr>
          <p:cNvSpPr txBox="1"/>
          <p:nvPr/>
        </p:nvSpPr>
        <p:spPr>
          <a:xfrm>
            <a:off x="1876557" y="6142318"/>
            <a:ext cx="933086" cy="369332"/>
          </a:xfrm>
          <a:prstGeom prst="rect">
            <a:avLst/>
          </a:prstGeom>
          <a:noFill/>
        </p:spPr>
        <p:txBody>
          <a:bodyPr wrap="square" rtlCol="0">
            <a:spAutoFit/>
          </a:bodyPr>
          <a:lstStyle/>
          <a:p>
            <a:r>
              <a:rPr lang="en-IN" dirty="0">
                <a:solidFill>
                  <a:schemeClr val="accent1">
                    <a:lumMod val="75000"/>
                  </a:schemeClr>
                </a:solidFill>
              </a:rPr>
              <a:t>Header</a:t>
            </a:r>
          </a:p>
        </p:txBody>
      </p:sp>
      <p:sp>
        <p:nvSpPr>
          <p:cNvPr id="25" name="TextBox 24">
            <a:extLst>
              <a:ext uri="{FF2B5EF4-FFF2-40B4-BE49-F238E27FC236}">
                <a16:creationId xmlns:a16="http://schemas.microsoft.com/office/drawing/2014/main" id="{4EFA250D-C279-AD39-768A-694DB68C66B2}"/>
              </a:ext>
            </a:extLst>
          </p:cNvPr>
          <p:cNvSpPr txBox="1"/>
          <p:nvPr/>
        </p:nvSpPr>
        <p:spPr>
          <a:xfrm>
            <a:off x="4951579" y="6142324"/>
            <a:ext cx="1383539" cy="369332"/>
          </a:xfrm>
          <a:prstGeom prst="rect">
            <a:avLst/>
          </a:prstGeom>
          <a:noFill/>
        </p:spPr>
        <p:txBody>
          <a:bodyPr wrap="square" rtlCol="0">
            <a:spAutoFit/>
          </a:bodyPr>
          <a:lstStyle/>
          <a:p>
            <a:r>
              <a:rPr lang="en-IN" dirty="0">
                <a:solidFill>
                  <a:schemeClr val="accent1">
                    <a:lumMod val="75000"/>
                  </a:schemeClr>
                </a:solidFill>
              </a:rPr>
              <a:t>Payload</a:t>
            </a:r>
          </a:p>
        </p:txBody>
      </p:sp>
      <p:sp>
        <p:nvSpPr>
          <p:cNvPr id="26" name="TextBox 25">
            <a:extLst>
              <a:ext uri="{FF2B5EF4-FFF2-40B4-BE49-F238E27FC236}">
                <a16:creationId xmlns:a16="http://schemas.microsoft.com/office/drawing/2014/main" id="{12386434-FFCB-3EFA-DAFC-536D45DCAA06}"/>
              </a:ext>
            </a:extLst>
          </p:cNvPr>
          <p:cNvSpPr txBox="1"/>
          <p:nvPr/>
        </p:nvSpPr>
        <p:spPr>
          <a:xfrm>
            <a:off x="8477054" y="6080487"/>
            <a:ext cx="1689396" cy="369332"/>
          </a:xfrm>
          <a:prstGeom prst="rect">
            <a:avLst/>
          </a:prstGeom>
          <a:noFill/>
        </p:spPr>
        <p:txBody>
          <a:bodyPr wrap="square" rtlCol="0">
            <a:spAutoFit/>
          </a:bodyPr>
          <a:lstStyle/>
          <a:p>
            <a:r>
              <a:rPr lang="en-IN" dirty="0">
                <a:solidFill>
                  <a:schemeClr val="accent1">
                    <a:lumMod val="75000"/>
                  </a:schemeClr>
                </a:solidFill>
              </a:rPr>
              <a:t>Signature</a:t>
            </a:r>
          </a:p>
        </p:txBody>
      </p:sp>
    </p:spTree>
    <p:extLst>
      <p:ext uri="{BB962C8B-B14F-4D97-AF65-F5344CB8AC3E}">
        <p14:creationId xmlns:p14="http://schemas.microsoft.com/office/powerpoint/2010/main" val="3889312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390FBD-B4DC-CB6E-1CD3-505F88200FB0}"/>
              </a:ext>
            </a:extLst>
          </p:cNvPr>
          <p:cNvSpPr>
            <a:spLocks noGrp="1"/>
          </p:cNvSpPr>
          <p:nvPr>
            <p:ph idx="1"/>
          </p:nvPr>
        </p:nvSpPr>
        <p:spPr>
          <a:xfrm>
            <a:off x="4976029" y="716281"/>
            <a:ext cx="6291241" cy="5383402"/>
          </a:xfrm>
        </p:spPr>
        <p:txBody>
          <a:bodyPr>
            <a:normAutofit/>
          </a:bodyPr>
          <a:lstStyle/>
          <a:p>
            <a:r>
              <a:rPr lang="en-US" sz="1900" dirty="0">
                <a:solidFill>
                  <a:srgbClr val="FFFFFF"/>
                </a:solidFill>
              </a:rPr>
              <a:t>In authentication, when the user successfully logs in using their credentials, a JSON Web Token will be returned. Since tokens are credentials, great care must be taken to prevent security issues. </a:t>
            </a:r>
          </a:p>
          <a:p>
            <a:r>
              <a:rPr lang="en-IN" sz="1900" dirty="0">
                <a:solidFill>
                  <a:srgbClr val="FFFFFF"/>
                </a:solidFill>
              </a:rPr>
              <a:t>Authorization: Bearer Token</a:t>
            </a:r>
          </a:p>
          <a:p>
            <a:r>
              <a:rPr lang="en-IN" sz="1900" dirty="0">
                <a:solidFill>
                  <a:srgbClr val="FFFFFF"/>
                </a:solidFill>
              </a:rPr>
              <a:t>Vulnerabilities:</a:t>
            </a:r>
          </a:p>
          <a:p>
            <a:pPr lvl="1"/>
            <a:r>
              <a:rPr lang="en-IN" sz="1900" dirty="0">
                <a:solidFill>
                  <a:srgbClr val="FFFFFF"/>
                </a:solidFill>
              </a:rPr>
              <a:t>Algorithm accepts “None” Algorithm.</a:t>
            </a:r>
          </a:p>
          <a:p>
            <a:pPr lvl="1"/>
            <a:r>
              <a:rPr lang="en-IN" sz="1900" dirty="0" err="1">
                <a:solidFill>
                  <a:srgbClr val="FFFFFF"/>
                </a:solidFill>
              </a:rPr>
              <a:t>Bruteforce</a:t>
            </a:r>
            <a:r>
              <a:rPr lang="en-IN" sz="1900" dirty="0">
                <a:solidFill>
                  <a:srgbClr val="FFFFFF"/>
                </a:solidFill>
              </a:rPr>
              <a:t> the secret</a:t>
            </a:r>
          </a:p>
          <a:p>
            <a:pPr lvl="1"/>
            <a:r>
              <a:rPr lang="en-IN" sz="1900" dirty="0">
                <a:solidFill>
                  <a:srgbClr val="FFFFFF"/>
                </a:solidFill>
              </a:rPr>
              <a:t>Modification of the claims: JWT libraries typically provide one method for verifying tokens and another that just decodes them. For example, the Node.js library </a:t>
            </a:r>
            <a:r>
              <a:rPr lang="en-IN" sz="1900" dirty="0" err="1">
                <a:solidFill>
                  <a:srgbClr val="FFFFFF"/>
                </a:solidFill>
              </a:rPr>
              <a:t>jsonwebtoken</a:t>
            </a:r>
            <a:r>
              <a:rPr lang="en-IN" sz="1900" dirty="0">
                <a:solidFill>
                  <a:srgbClr val="FFFFFF"/>
                </a:solidFill>
              </a:rPr>
              <a:t> has verify() and decode().</a:t>
            </a:r>
          </a:p>
          <a:p>
            <a:pPr lvl="1"/>
            <a:r>
              <a:rPr lang="en-IN" sz="1900" dirty="0">
                <a:solidFill>
                  <a:srgbClr val="FFFFFF"/>
                </a:solidFill>
              </a:rPr>
              <a:t>Occasionally, developers confuse these two methods and only pass incoming tokens to the decode() method. This effectively means that the application doesn't verify the signature at all.</a:t>
            </a:r>
          </a:p>
          <a:p>
            <a:pPr lvl="1"/>
            <a:endParaRPr lang="en-IN" sz="1700" dirty="0">
              <a:solidFill>
                <a:srgbClr val="FFFFFF"/>
              </a:solidFill>
            </a:endParaRPr>
          </a:p>
          <a:p>
            <a:endParaRPr lang="en-IN" sz="1700" dirty="0">
              <a:solidFill>
                <a:srgbClr val="FFFFFF"/>
              </a:solidFill>
            </a:endParaRPr>
          </a:p>
        </p:txBody>
      </p:sp>
    </p:spTree>
    <p:extLst>
      <p:ext uri="{BB962C8B-B14F-4D97-AF65-F5344CB8AC3E}">
        <p14:creationId xmlns:p14="http://schemas.microsoft.com/office/powerpoint/2010/main" val="41494240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6924-2718-0C5A-BF29-B4D22C79F089}"/>
              </a:ext>
            </a:extLst>
          </p:cNvPr>
          <p:cNvSpPr>
            <a:spLocks noGrp="1"/>
          </p:cNvSpPr>
          <p:nvPr>
            <p:ph type="title"/>
          </p:nvPr>
        </p:nvSpPr>
        <p:spPr/>
        <p:txBody>
          <a:bodyPr/>
          <a:lstStyle/>
          <a:p>
            <a:r>
              <a:rPr lang="en-IN" dirty="0"/>
              <a:t>Agenda</a:t>
            </a:r>
          </a:p>
        </p:txBody>
      </p:sp>
      <p:graphicFrame>
        <p:nvGraphicFramePr>
          <p:cNvPr id="22" name="Content Placeholder 2">
            <a:extLst>
              <a:ext uri="{FF2B5EF4-FFF2-40B4-BE49-F238E27FC236}">
                <a16:creationId xmlns:a16="http://schemas.microsoft.com/office/drawing/2014/main" id="{24F0A4F5-7710-F0C7-62FA-7FDB2CAEA1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81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5B2E-CABE-6062-0802-7DCBDBF5971C}"/>
              </a:ext>
            </a:extLst>
          </p:cNvPr>
          <p:cNvSpPr>
            <a:spLocks noGrp="1"/>
          </p:cNvSpPr>
          <p:nvPr>
            <p:ph type="title"/>
          </p:nvPr>
        </p:nvSpPr>
        <p:spPr/>
        <p:txBody>
          <a:bodyPr/>
          <a:lstStyle/>
          <a:p>
            <a:r>
              <a:rPr lang="en-IN"/>
              <a:t>Cross Site Request Forgery</a:t>
            </a:r>
            <a:endParaRPr lang="en-IN" dirty="0"/>
          </a:p>
        </p:txBody>
      </p:sp>
      <p:sp>
        <p:nvSpPr>
          <p:cNvPr id="9" name="Content Placeholder 8">
            <a:extLst>
              <a:ext uri="{FF2B5EF4-FFF2-40B4-BE49-F238E27FC236}">
                <a16:creationId xmlns:a16="http://schemas.microsoft.com/office/drawing/2014/main" id="{E49F77A1-BBBD-CCE4-8A0A-9B4BCFD7ECC3}"/>
              </a:ext>
            </a:extLst>
          </p:cNvPr>
          <p:cNvSpPr>
            <a:spLocks noGrp="1"/>
          </p:cNvSpPr>
          <p:nvPr>
            <p:ph idx="1"/>
          </p:nvPr>
        </p:nvSpPr>
        <p:spPr>
          <a:xfrm>
            <a:off x="812017" y="1532944"/>
            <a:ext cx="10515600" cy="4351338"/>
          </a:xfrm>
        </p:spPr>
        <p:txBody>
          <a:bodyPr/>
          <a:lstStyle/>
          <a:p>
            <a:r>
              <a:rPr lang="en-IN" dirty="0"/>
              <a:t>CSRF/XSRF is when an attacker makes the victim perform unintended actions in the application.</a:t>
            </a:r>
          </a:p>
          <a:p>
            <a:endParaRPr lang="en-IN" dirty="0"/>
          </a:p>
          <a:p>
            <a:endParaRPr lang="en-IN" dirty="0"/>
          </a:p>
        </p:txBody>
      </p:sp>
      <p:pic>
        <p:nvPicPr>
          <p:cNvPr id="23" name="Picture 22" descr="Premium Vector | Man working on laptop illustration. work from home mascot  cartoon character. people isolated | Work cartoons, Illustration character  design, Cute cartoon drawings">
            <a:extLst>
              <a:ext uri="{FF2B5EF4-FFF2-40B4-BE49-F238E27FC236}">
                <a16:creationId xmlns:a16="http://schemas.microsoft.com/office/drawing/2014/main" id="{2735921A-00EF-F612-3088-562E96C52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2685" y="3082326"/>
            <a:ext cx="2064947" cy="2064947"/>
          </a:xfrm>
          <a:prstGeom prst="rect">
            <a:avLst/>
          </a:prstGeom>
          <a:noFill/>
          <a:ln>
            <a:noFill/>
          </a:ln>
        </p:spPr>
      </p:pic>
      <p:pic>
        <p:nvPicPr>
          <p:cNvPr id="24" name="Picture 23" descr="Man Using Laptop Hd Animation Stock Video - Download Video Clip Now - iStock">
            <a:extLst>
              <a:ext uri="{FF2B5EF4-FFF2-40B4-BE49-F238E27FC236}">
                <a16:creationId xmlns:a16="http://schemas.microsoft.com/office/drawing/2014/main" id="{FA946387-0A94-7378-2352-2A3588CE78CA}"/>
              </a:ext>
            </a:extLst>
          </p:cNvPr>
          <p:cNvPicPr>
            <a:picLocks noChangeAspect="1"/>
          </p:cNvPicPr>
          <p:nvPr/>
        </p:nvPicPr>
        <p:blipFill rotWithShape="1">
          <a:blip r:embed="rId3">
            <a:extLst>
              <a:ext uri="{28A0092B-C50C-407E-A947-70E740481C1C}">
                <a14:useLocalDpi xmlns:a14="http://schemas.microsoft.com/office/drawing/2010/main" val="0"/>
              </a:ext>
            </a:extLst>
          </a:blip>
          <a:srcRect l="17097" r="14514"/>
          <a:stretch/>
        </p:blipFill>
        <p:spPr bwMode="auto">
          <a:xfrm>
            <a:off x="1388305" y="3429000"/>
            <a:ext cx="1790700" cy="1599565"/>
          </a:xfrm>
          <a:prstGeom prst="rect">
            <a:avLst/>
          </a:prstGeom>
          <a:noFill/>
          <a:ln>
            <a:noFill/>
          </a:ln>
          <a:extLst>
            <a:ext uri="{53640926-AAD7-44D8-BBD7-CCE9431645EC}">
              <a14:shadowObscured xmlns:a14="http://schemas.microsoft.com/office/drawing/2010/main"/>
            </a:ext>
          </a:extLst>
        </p:spPr>
      </p:pic>
      <p:cxnSp>
        <p:nvCxnSpPr>
          <p:cNvPr id="14" name="Straight Connector 13">
            <a:extLst>
              <a:ext uri="{FF2B5EF4-FFF2-40B4-BE49-F238E27FC236}">
                <a16:creationId xmlns:a16="http://schemas.microsoft.com/office/drawing/2014/main" id="{0564716F-2E14-C560-591D-1FE48565D514}"/>
              </a:ext>
            </a:extLst>
          </p:cNvPr>
          <p:cNvCxnSpPr>
            <a:endCxn id="24" idx="0"/>
          </p:cNvCxnSpPr>
          <p:nvPr/>
        </p:nvCxnSpPr>
        <p:spPr>
          <a:xfrm>
            <a:off x="2283655" y="2961564"/>
            <a:ext cx="0" cy="467436"/>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7A340C2-AE86-4F0E-A157-40AD3153D4DF}"/>
              </a:ext>
            </a:extLst>
          </p:cNvPr>
          <p:cNvCxnSpPr>
            <a:cxnSpLocks/>
          </p:cNvCxnSpPr>
          <p:nvPr/>
        </p:nvCxnSpPr>
        <p:spPr>
          <a:xfrm>
            <a:off x="2283655" y="2961564"/>
            <a:ext cx="291614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AC6C65B5-CF9B-E6A6-E94E-8A777A78B412}"/>
              </a:ext>
            </a:extLst>
          </p:cNvPr>
          <p:cNvCxnSpPr/>
          <p:nvPr/>
        </p:nvCxnSpPr>
        <p:spPr>
          <a:xfrm rot="16200000" flipH="1">
            <a:off x="5131558" y="3029803"/>
            <a:ext cx="696036" cy="55955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1DC07B6-6548-2891-2AC9-34D7A03CFD83}"/>
              </a:ext>
            </a:extLst>
          </p:cNvPr>
          <p:cNvSpPr/>
          <p:nvPr/>
        </p:nvSpPr>
        <p:spPr>
          <a:xfrm>
            <a:off x="9130352" y="3195282"/>
            <a:ext cx="1910687" cy="20649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dirty="0"/>
              <a:t>Email address changed</a:t>
            </a:r>
          </a:p>
        </p:txBody>
      </p:sp>
      <p:sp>
        <p:nvSpPr>
          <p:cNvPr id="28" name="TextBox 27">
            <a:extLst>
              <a:ext uri="{FF2B5EF4-FFF2-40B4-BE49-F238E27FC236}">
                <a16:creationId xmlns:a16="http://schemas.microsoft.com/office/drawing/2014/main" id="{3D3FCEAE-2048-C867-4FAA-45C03B03CD32}"/>
              </a:ext>
            </a:extLst>
          </p:cNvPr>
          <p:cNvSpPr txBox="1"/>
          <p:nvPr/>
        </p:nvSpPr>
        <p:spPr>
          <a:xfrm>
            <a:off x="9266830" y="3195282"/>
            <a:ext cx="1536865" cy="369332"/>
          </a:xfrm>
          <a:prstGeom prst="rect">
            <a:avLst/>
          </a:prstGeom>
          <a:noFill/>
        </p:spPr>
        <p:txBody>
          <a:bodyPr wrap="square" rtlCol="0">
            <a:spAutoFit/>
          </a:bodyPr>
          <a:lstStyle/>
          <a:p>
            <a:r>
              <a:rPr lang="en-IN" dirty="0"/>
              <a:t>Profile/page</a:t>
            </a:r>
          </a:p>
        </p:txBody>
      </p:sp>
      <p:cxnSp>
        <p:nvCxnSpPr>
          <p:cNvPr id="30" name="Straight Connector 29">
            <a:extLst>
              <a:ext uri="{FF2B5EF4-FFF2-40B4-BE49-F238E27FC236}">
                <a16:creationId xmlns:a16="http://schemas.microsoft.com/office/drawing/2014/main" id="{F39185D1-4B8B-633E-8B3D-F0761B4FC945}"/>
              </a:ext>
            </a:extLst>
          </p:cNvPr>
          <p:cNvCxnSpPr>
            <a:cxnSpLocks/>
          </p:cNvCxnSpPr>
          <p:nvPr/>
        </p:nvCxnSpPr>
        <p:spPr>
          <a:xfrm>
            <a:off x="9130352" y="3564614"/>
            <a:ext cx="1897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9FC01D-564A-38B3-602C-474A97576827}"/>
              </a:ext>
            </a:extLst>
          </p:cNvPr>
          <p:cNvCxnSpPr>
            <a:cxnSpLocks/>
          </p:cNvCxnSpPr>
          <p:nvPr/>
        </p:nvCxnSpPr>
        <p:spPr>
          <a:xfrm flipV="1">
            <a:off x="6291618" y="2743200"/>
            <a:ext cx="0" cy="565167"/>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6DC0E04F-D8A9-7D4C-63C3-2AF4A51A5641}"/>
              </a:ext>
            </a:extLst>
          </p:cNvPr>
          <p:cNvCxnSpPr>
            <a:cxnSpLocks/>
          </p:cNvCxnSpPr>
          <p:nvPr/>
        </p:nvCxnSpPr>
        <p:spPr>
          <a:xfrm>
            <a:off x="6291618" y="2743200"/>
            <a:ext cx="335734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EAA44DA9-E8B2-813B-0D94-A086A618A421}"/>
              </a:ext>
            </a:extLst>
          </p:cNvPr>
          <p:cNvCxnSpPr>
            <a:cxnSpLocks/>
          </p:cNvCxnSpPr>
          <p:nvPr/>
        </p:nvCxnSpPr>
        <p:spPr>
          <a:xfrm>
            <a:off x="9648967" y="2743200"/>
            <a:ext cx="0" cy="452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329F487E-F3BC-D7DC-A452-02A0F70CA858}"/>
              </a:ext>
            </a:extLst>
          </p:cNvPr>
          <p:cNvSpPr txBox="1"/>
          <p:nvPr/>
        </p:nvSpPr>
        <p:spPr>
          <a:xfrm>
            <a:off x="2402009" y="2321131"/>
            <a:ext cx="3375152" cy="646331"/>
          </a:xfrm>
          <a:prstGeom prst="rect">
            <a:avLst/>
          </a:prstGeom>
          <a:noFill/>
        </p:spPr>
        <p:txBody>
          <a:bodyPr wrap="square" rtlCol="0">
            <a:spAutoFit/>
          </a:bodyPr>
          <a:lstStyle/>
          <a:p>
            <a:r>
              <a:rPr lang="en-IN" dirty="0"/>
              <a:t>https://www.abc.com/profile/page?email=attacker@gmail.com</a:t>
            </a:r>
          </a:p>
        </p:txBody>
      </p:sp>
      <p:sp>
        <p:nvSpPr>
          <p:cNvPr id="43" name="TextBox 42">
            <a:extLst>
              <a:ext uri="{FF2B5EF4-FFF2-40B4-BE49-F238E27FC236}">
                <a16:creationId xmlns:a16="http://schemas.microsoft.com/office/drawing/2014/main" id="{53C6FD0D-36DC-B5E8-714F-95FDEDE1BBB4}"/>
              </a:ext>
            </a:extLst>
          </p:cNvPr>
          <p:cNvSpPr txBox="1"/>
          <p:nvPr/>
        </p:nvSpPr>
        <p:spPr>
          <a:xfrm>
            <a:off x="6974043" y="2969241"/>
            <a:ext cx="2064946" cy="1754326"/>
          </a:xfrm>
          <a:prstGeom prst="rect">
            <a:avLst/>
          </a:prstGeom>
          <a:noFill/>
        </p:spPr>
        <p:txBody>
          <a:bodyPr wrap="square" rtlCol="0">
            <a:spAutoFit/>
          </a:bodyPr>
          <a:lstStyle/>
          <a:p>
            <a:r>
              <a:rPr lang="en-IN" dirty="0"/>
              <a:t>https://www.abc.com/profile/page?email=attacker@gmail.com</a:t>
            </a:r>
          </a:p>
          <a:p>
            <a:r>
              <a:rPr lang="en-IN" dirty="0"/>
              <a:t>Cookie: </a:t>
            </a:r>
            <a:r>
              <a:rPr lang="en-IN" dirty="0" err="1"/>
              <a:t>JSessionID</a:t>
            </a:r>
            <a:r>
              <a:rPr lang="en-IN" dirty="0"/>
              <a:t>: 123456</a:t>
            </a:r>
          </a:p>
        </p:txBody>
      </p:sp>
    </p:spTree>
    <p:extLst>
      <p:ext uri="{BB962C8B-B14F-4D97-AF65-F5344CB8AC3E}">
        <p14:creationId xmlns:p14="http://schemas.microsoft.com/office/powerpoint/2010/main" val="229239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62B73021-AD5D-E69A-2BBB-DCEA6CE3DD3C}"/>
              </a:ext>
            </a:extLst>
          </p:cNvPr>
          <p:cNvPicPr>
            <a:picLocks noChangeAspect="1"/>
          </p:cNvPicPr>
          <p:nvPr/>
        </p:nvPicPr>
        <p:blipFill rotWithShape="1">
          <a:blip r:embed="rId2"/>
          <a:srcRect t="2125" r="9091" b="25341"/>
          <a:stretch/>
        </p:blipFill>
        <p:spPr>
          <a:xfrm>
            <a:off x="20" y="10"/>
            <a:ext cx="12191980" cy="6857990"/>
          </a:xfrm>
          <a:prstGeom prst="rect">
            <a:avLst/>
          </a:prstGeom>
        </p:spPr>
      </p:pic>
      <p:sp>
        <p:nvSpPr>
          <p:cNvPr id="36" name="Rectangle 1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Content Placeholder 2">
            <a:extLst>
              <a:ext uri="{FF2B5EF4-FFF2-40B4-BE49-F238E27FC236}">
                <a16:creationId xmlns:a16="http://schemas.microsoft.com/office/drawing/2014/main" id="{259FD925-B269-EC7A-ECEA-964DC2E590DF}"/>
              </a:ext>
            </a:extLst>
          </p:cNvPr>
          <p:cNvSpPr>
            <a:spLocks noGrp="1"/>
          </p:cNvSpPr>
          <p:nvPr>
            <p:ph idx="1"/>
          </p:nvPr>
        </p:nvSpPr>
        <p:spPr>
          <a:xfrm>
            <a:off x="838200" y="1825625"/>
            <a:ext cx="10515600" cy="4351338"/>
          </a:xfrm>
        </p:spPr>
        <p:txBody>
          <a:bodyPr>
            <a:normAutofit/>
          </a:bodyPr>
          <a:lstStyle/>
          <a:p>
            <a:r>
              <a:rPr lang="en-US" sz="2400"/>
              <a:t>Once an application has set a cookie in a user’s browser, the browser automatically submits that cookie to the application in every subsequent request. This is true regardless of whether the request originates from a link, form within the application itself, or from any other source such as an external website or a link clicked in an e-mail. </a:t>
            </a:r>
          </a:p>
          <a:p>
            <a:r>
              <a:rPr lang="en-US" sz="2400"/>
              <a:t>Only pre-</a:t>
            </a:r>
            <a:r>
              <a:rPr lang="en-US" sz="2400" err="1"/>
              <a:t>requiste</a:t>
            </a:r>
            <a:r>
              <a:rPr lang="en-US" sz="2400"/>
              <a:t> for a CSRF is that the user should be logged in to the vulnerable application.</a:t>
            </a:r>
          </a:p>
          <a:p>
            <a:pPr marL="0" indent="0">
              <a:buNone/>
            </a:pPr>
            <a:r>
              <a:rPr lang="en-US" sz="2400" b="1"/>
              <a:t>CSRF Prevention: </a:t>
            </a:r>
          </a:p>
          <a:p>
            <a:r>
              <a:rPr lang="en-US" sz="2400"/>
              <a:t>Implement a CSRF token which is set in the hidden field in the form or header, and which will be tied to the user’s session. Make sure that the token is set random and cannot be guessed.</a:t>
            </a:r>
          </a:p>
        </p:txBody>
      </p:sp>
    </p:spTree>
    <p:extLst>
      <p:ext uri="{BB962C8B-B14F-4D97-AF65-F5344CB8AC3E}">
        <p14:creationId xmlns:p14="http://schemas.microsoft.com/office/powerpoint/2010/main" val="360553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4">
            <a:extLst>
              <a:ext uri="{FF2B5EF4-FFF2-40B4-BE49-F238E27FC236}">
                <a16:creationId xmlns:a16="http://schemas.microsoft.com/office/drawing/2014/main" id="{28539968-C323-F722-D3EF-5C0B4047FE8B}"/>
              </a:ext>
            </a:extLst>
          </p:cNvPr>
          <p:cNvPicPr>
            <a:picLocks noChangeAspect="1"/>
          </p:cNvPicPr>
          <p:nvPr/>
        </p:nvPicPr>
        <p:blipFill rotWithShape="1">
          <a:blip r:embed="rId2">
            <a:alphaModFix amt="60000"/>
          </a:blip>
          <a:srcRect t="25000"/>
          <a:stretch/>
        </p:blipFill>
        <p:spPr>
          <a:xfrm>
            <a:off x="-1" y="10"/>
            <a:ext cx="12192001" cy="6857990"/>
          </a:xfrm>
          <a:prstGeom prst="rect">
            <a:avLst/>
          </a:prstGeom>
        </p:spPr>
      </p:pic>
      <p:sp>
        <p:nvSpPr>
          <p:cNvPr id="2" name="Title 1">
            <a:extLst>
              <a:ext uri="{FF2B5EF4-FFF2-40B4-BE49-F238E27FC236}">
                <a16:creationId xmlns:a16="http://schemas.microsoft.com/office/drawing/2014/main" id="{BF198DC9-5784-FCC2-E537-4DD80A45EF0E}"/>
              </a:ext>
            </a:extLst>
          </p:cNvPr>
          <p:cNvSpPr>
            <a:spLocks noGrp="1"/>
          </p:cNvSpPr>
          <p:nvPr>
            <p:ph type="title"/>
          </p:nvPr>
        </p:nvSpPr>
        <p:spPr>
          <a:xfrm>
            <a:off x="1198181" y="728906"/>
            <a:ext cx="9792471" cy="2057037"/>
          </a:xfrm>
        </p:spPr>
        <p:txBody>
          <a:bodyPr>
            <a:normAutofit/>
          </a:bodyPr>
          <a:lstStyle/>
          <a:p>
            <a:r>
              <a:rPr lang="en-IN">
                <a:solidFill>
                  <a:srgbClr val="FFFFFF"/>
                </a:solidFill>
              </a:rPr>
              <a:t>Cross Site Scripting</a:t>
            </a:r>
          </a:p>
        </p:txBody>
      </p:sp>
      <p:sp>
        <p:nvSpPr>
          <p:cNvPr id="8" name="Content Placeholder 2">
            <a:extLst>
              <a:ext uri="{FF2B5EF4-FFF2-40B4-BE49-F238E27FC236}">
                <a16:creationId xmlns:a16="http://schemas.microsoft.com/office/drawing/2014/main" id="{13E2F05A-6C4E-C2FA-B685-AB91755356F5}"/>
              </a:ext>
            </a:extLst>
          </p:cNvPr>
          <p:cNvSpPr>
            <a:spLocks noGrp="1"/>
          </p:cNvSpPr>
          <p:nvPr>
            <p:ph idx="1"/>
          </p:nvPr>
        </p:nvSpPr>
        <p:spPr>
          <a:xfrm>
            <a:off x="1198181" y="2316481"/>
            <a:ext cx="9792471" cy="3812608"/>
          </a:xfrm>
        </p:spPr>
        <p:txBody>
          <a:bodyPr>
            <a:normAutofit/>
          </a:bodyPr>
          <a:lstStyle/>
          <a:p>
            <a:r>
              <a:rPr lang="en-IN" sz="2400" dirty="0">
                <a:solidFill>
                  <a:srgbClr val="FFFFFF"/>
                </a:solidFill>
              </a:rPr>
              <a:t>It is a type of a injection, in which malicious </a:t>
            </a:r>
            <a:r>
              <a:rPr lang="en-IN" sz="2400" dirty="0" err="1">
                <a:solidFill>
                  <a:srgbClr val="FFFFFF"/>
                </a:solidFill>
              </a:rPr>
              <a:t>JavaScripts</a:t>
            </a:r>
            <a:r>
              <a:rPr lang="en-IN" sz="2400" dirty="0">
                <a:solidFill>
                  <a:srgbClr val="FFFFFF"/>
                </a:solidFill>
              </a:rPr>
              <a:t> are injected into the input field. These </a:t>
            </a:r>
            <a:r>
              <a:rPr lang="en-IN" sz="2400" dirty="0" err="1">
                <a:solidFill>
                  <a:srgbClr val="FFFFFF"/>
                </a:solidFill>
              </a:rPr>
              <a:t>JavaScripts</a:t>
            </a:r>
            <a:r>
              <a:rPr lang="en-IN" sz="2400" dirty="0">
                <a:solidFill>
                  <a:srgbClr val="FFFFFF"/>
                </a:solidFill>
              </a:rPr>
              <a:t> when executed, can be used to extract user’s session cookies, perform key logging, phishing etc.</a:t>
            </a:r>
          </a:p>
          <a:p>
            <a:r>
              <a:rPr lang="en-IN" sz="2400" dirty="0">
                <a:solidFill>
                  <a:srgbClr val="FFFFFF"/>
                </a:solidFill>
              </a:rPr>
              <a:t>Types of XSS:</a:t>
            </a:r>
          </a:p>
          <a:p>
            <a:pPr lvl="1"/>
            <a:r>
              <a:rPr lang="en-IN" dirty="0">
                <a:solidFill>
                  <a:srgbClr val="FFFFFF"/>
                </a:solidFill>
              </a:rPr>
              <a:t>Stored Cross Site Scripting</a:t>
            </a:r>
          </a:p>
          <a:p>
            <a:pPr lvl="1"/>
            <a:r>
              <a:rPr lang="en-IN" dirty="0">
                <a:solidFill>
                  <a:srgbClr val="FFFFFF"/>
                </a:solidFill>
              </a:rPr>
              <a:t>Reflected Cross Site Scripting</a:t>
            </a:r>
          </a:p>
          <a:p>
            <a:pPr lvl="1"/>
            <a:r>
              <a:rPr lang="en-IN" dirty="0">
                <a:solidFill>
                  <a:srgbClr val="FFFFFF"/>
                </a:solidFill>
              </a:rPr>
              <a:t>DOM based Cross Site Scripting</a:t>
            </a:r>
          </a:p>
          <a:p>
            <a:pPr marL="0" indent="0">
              <a:buNone/>
            </a:pPr>
            <a:endParaRPr lang="en-IN" sz="2000" dirty="0">
              <a:solidFill>
                <a:srgbClr val="FFFFFF"/>
              </a:solidFill>
            </a:endParaRPr>
          </a:p>
          <a:p>
            <a:endParaRPr lang="en-IN" sz="2000" dirty="0">
              <a:solidFill>
                <a:srgbClr val="FFFFFF"/>
              </a:solidFill>
            </a:endParaRPr>
          </a:p>
        </p:txBody>
      </p:sp>
    </p:spTree>
    <p:extLst>
      <p:ext uri="{BB962C8B-B14F-4D97-AF65-F5344CB8AC3E}">
        <p14:creationId xmlns:p14="http://schemas.microsoft.com/office/powerpoint/2010/main" val="3577281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865F26C-5418-51DF-FE97-46FB2EBA14E9}"/>
              </a:ext>
            </a:extLst>
          </p:cNvPr>
          <p:cNvPicPr>
            <a:picLocks noGrp="1" noChangeAspect="1"/>
          </p:cNvPicPr>
          <p:nvPr>
            <p:ph idx="1"/>
          </p:nvPr>
        </p:nvPicPr>
        <p:blipFill rotWithShape="1">
          <a:blip r:embed="rId2"/>
          <a:srcRect t="1158" r="7371" b="-1"/>
          <a:stretch/>
        </p:blipFill>
        <p:spPr>
          <a:xfrm>
            <a:off x="1132666" y="410543"/>
            <a:ext cx="9396000" cy="6036486"/>
          </a:xfrm>
          <a:prstGeom prst="rect">
            <a:avLst/>
          </a:prstGeom>
        </p:spPr>
      </p:pic>
    </p:spTree>
    <p:extLst>
      <p:ext uri="{BB962C8B-B14F-4D97-AF65-F5344CB8AC3E}">
        <p14:creationId xmlns:p14="http://schemas.microsoft.com/office/powerpoint/2010/main" val="98759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bstract water wave pattern">
            <a:extLst>
              <a:ext uri="{FF2B5EF4-FFF2-40B4-BE49-F238E27FC236}">
                <a16:creationId xmlns:a16="http://schemas.microsoft.com/office/drawing/2014/main" id="{331A86E1-9C14-2991-3EC6-132FAB18EE5A}"/>
              </a:ext>
            </a:extLst>
          </p:cNvPr>
          <p:cNvPicPr>
            <a:picLocks noChangeAspect="1"/>
          </p:cNvPicPr>
          <p:nvPr/>
        </p:nvPicPr>
        <p:blipFill rotWithShape="1">
          <a:blip r:embed="rId2">
            <a:alphaModFix amt="40000"/>
          </a:blip>
          <a:srcRect t="17888" b="25863"/>
          <a:stretch/>
        </p:blipFill>
        <p:spPr>
          <a:xfrm>
            <a:off x="20" y="10"/>
            <a:ext cx="12191979" cy="6857990"/>
          </a:xfrm>
          <a:prstGeom prst="rect">
            <a:avLst/>
          </a:prstGeom>
        </p:spPr>
      </p:pic>
      <p:sp>
        <p:nvSpPr>
          <p:cNvPr id="4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3CE2F-1BAE-D29E-A273-8DA99E8582F6}"/>
              </a:ext>
            </a:extLst>
          </p:cNvPr>
          <p:cNvSpPr>
            <a:spLocks noGrp="1"/>
          </p:cNvSpPr>
          <p:nvPr>
            <p:ph idx="1"/>
          </p:nvPr>
        </p:nvSpPr>
        <p:spPr>
          <a:xfrm>
            <a:off x="838200" y="2004446"/>
            <a:ext cx="10515600" cy="4176897"/>
          </a:xfrm>
        </p:spPr>
        <p:txBody>
          <a:bodyPr>
            <a:normAutofit/>
          </a:bodyPr>
          <a:lstStyle/>
          <a:p>
            <a:r>
              <a:rPr lang="en-IN" sz="2200">
                <a:solidFill>
                  <a:srgbClr val="FFFFFF"/>
                </a:solidFill>
              </a:rPr>
              <a:t>Reflected XSS: </a:t>
            </a:r>
            <a:r>
              <a:rPr lang="en-US" sz="2200">
                <a:solidFill>
                  <a:srgbClr val="FFFFFF"/>
                </a:solidFill>
              </a:rPr>
              <a:t>The attack payload is delivered and executed via a single request and response. The attacker has to induce victims to visit his crafted URL. </a:t>
            </a:r>
          </a:p>
          <a:p>
            <a:r>
              <a:rPr lang="en-US" sz="2200">
                <a:solidFill>
                  <a:srgbClr val="FFFFFF"/>
                </a:solidFill>
              </a:rPr>
              <a:t>Eg: Any error page with the user provided input.</a:t>
            </a:r>
          </a:p>
          <a:p>
            <a:r>
              <a:rPr lang="en-US" sz="2200">
                <a:solidFill>
                  <a:srgbClr val="FFFFFF"/>
                </a:solidFill>
              </a:rPr>
              <a:t>Stored XSS: This issues arises when data submitted by one user is stored in the application(database) and then is displayed to other users without being filtered or sanitized appropriately. As the payload is already saved in the database, the attacker just have to wait for the users to access the page.</a:t>
            </a:r>
          </a:p>
          <a:p>
            <a:r>
              <a:rPr lang="en-US" sz="2200">
                <a:solidFill>
                  <a:srgbClr val="FFFFFF"/>
                </a:solidFill>
              </a:rPr>
              <a:t>DOM XSS: In this case, the vulnerability that occurs in the DOM (</a:t>
            </a:r>
            <a:r>
              <a:rPr lang="en-US" sz="2200">
                <a:solidFill>
                  <a:srgbClr val="FFFFFF"/>
                </a:solidFill>
                <a:hlinkClick r:id="rId3">
                  <a:extLst>
                    <a:ext uri="{A12FA001-AC4F-418D-AE19-62706E023703}">
                      <ahyp:hlinkClr xmlns:ahyp="http://schemas.microsoft.com/office/drawing/2018/hyperlinkcolor" val="tx"/>
                    </a:ext>
                  </a:extLst>
                </a:hlinkClick>
              </a:rPr>
              <a:t>Document Object Model</a:t>
            </a:r>
            <a:r>
              <a:rPr lang="en-US" sz="2200">
                <a:solidFill>
                  <a:srgbClr val="FFFFFF"/>
                </a:solidFill>
              </a:rPr>
              <a:t>) of your site rather than in HTML. The payload does not show up in your application response.</a:t>
            </a:r>
          </a:p>
          <a:p>
            <a:pPr marL="0" indent="0">
              <a:buNone/>
            </a:pPr>
            <a:endParaRPr lang="en-US" sz="2200">
              <a:solidFill>
                <a:srgbClr val="FFFFFF"/>
              </a:solidFill>
            </a:endParaRPr>
          </a:p>
          <a:p>
            <a:endParaRPr lang="en-IN" sz="2200">
              <a:solidFill>
                <a:srgbClr val="FFFFFF"/>
              </a:solidFill>
            </a:endParaRPr>
          </a:p>
        </p:txBody>
      </p:sp>
    </p:spTree>
    <p:extLst>
      <p:ext uri="{BB962C8B-B14F-4D97-AF65-F5344CB8AC3E}">
        <p14:creationId xmlns:p14="http://schemas.microsoft.com/office/powerpoint/2010/main" val="35144652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B7550E5A-F822-1724-05A2-A6B1D2522D15}"/>
              </a:ext>
            </a:extLst>
          </p:cNvPr>
          <p:cNvGraphicFramePr>
            <a:graphicFrameLocks noGrp="1"/>
          </p:cNvGraphicFramePr>
          <p:nvPr>
            <p:ph idx="1"/>
            <p:extLst>
              <p:ext uri="{D42A27DB-BD31-4B8C-83A1-F6EECF244321}">
                <p14:modId xmlns:p14="http://schemas.microsoft.com/office/powerpoint/2010/main" val="771892138"/>
              </p:ext>
            </p:extLst>
          </p:nvPr>
        </p:nvGraphicFramePr>
        <p:xfrm>
          <a:off x="633484" y="163773"/>
          <a:ext cx="11061987" cy="6434588"/>
        </p:xfrm>
        <a:graphic>
          <a:graphicData uri="http://schemas.openxmlformats.org/drawingml/2006/table">
            <a:tbl>
              <a:tblPr firstRow="1" bandRow="1">
                <a:tableStyleId>{5C22544A-7EE6-4342-B048-85BDC9FD1C3A}</a:tableStyleId>
              </a:tblPr>
              <a:tblGrid>
                <a:gridCol w="2965122">
                  <a:extLst>
                    <a:ext uri="{9D8B030D-6E8A-4147-A177-3AD203B41FA5}">
                      <a16:colId xmlns:a16="http://schemas.microsoft.com/office/drawing/2014/main" val="3276760551"/>
                    </a:ext>
                  </a:extLst>
                </a:gridCol>
                <a:gridCol w="2292678">
                  <a:extLst>
                    <a:ext uri="{9D8B030D-6E8A-4147-A177-3AD203B41FA5}">
                      <a16:colId xmlns:a16="http://schemas.microsoft.com/office/drawing/2014/main" val="572421529"/>
                    </a:ext>
                  </a:extLst>
                </a:gridCol>
                <a:gridCol w="2529385">
                  <a:extLst>
                    <a:ext uri="{9D8B030D-6E8A-4147-A177-3AD203B41FA5}">
                      <a16:colId xmlns:a16="http://schemas.microsoft.com/office/drawing/2014/main" val="2604827695"/>
                    </a:ext>
                  </a:extLst>
                </a:gridCol>
                <a:gridCol w="3274802">
                  <a:extLst>
                    <a:ext uri="{9D8B030D-6E8A-4147-A177-3AD203B41FA5}">
                      <a16:colId xmlns:a16="http://schemas.microsoft.com/office/drawing/2014/main" val="3961610674"/>
                    </a:ext>
                  </a:extLst>
                </a:gridCol>
              </a:tblGrid>
              <a:tr h="823596">
                <a:tc>
                  <a:txBody>
                    <a:bodyPr/>
                    <a:lstStyle/>
                    <a:p>
                      <a:r>
                        <a:rPr lang="en-IN" dirty="0"/>
                        <a:t>Scenario</a:t>
                      </a:r>
                    </a:p>
                  </a:txBody>
                  <a:tcPr/>
                </a:tc>
                <a:tc>
                  <a:txBody>
                    <a:bodyPr/>
                    <a:lstStyle/>
                    <a:p>
                      <a:r>
                        <a:rPr lang="en-IN" dirty="0"/>
                        <a:t>Vulnerable or not</a:t>
                      </a:r>
                    </a:p>
                  </a:txBody>
                  <a:tcPr/>
                </a:tc>
                <a:tc>
                  <a:txBody>
                    <a:bodyPr/>
                    <a:lstStyle/>
                    <a:p>
                      <a:r>
                        <a:rPr lang="en-IN" dirty="0"/>
                        <a:t>Bypass</a:t>
                      </a:r>
                    </a:p>
                  </a:txBody>
                  <a:tcPr/>
                </a:tc>
                <a:tc>
                  <a:txBody>
                    <a:bodyPr/>
                    <a:lstStyle/>
                    <a:p>
                      <a:r>
                        <a:rPr lang="en-IN" dirty="0"/>
                        <a:t>Solution</a:t>
                      </a:r>
                    </a:p>
                  </a:txBody>
                  <a:tcPr/>
                </a:tc>
                <a:extLst>
                  <a:ext uri="{0D108BD9-81ED-4DB2-BD59-A6C34878D82A}">
                    <a16:rowId xmlns:a16="http://schemas.microsoft.com/office/drawing/2014/main" val="1601466373"/>
                  </a:ext>
                </a:extLst>
              </a:tr>
              <a:tr h="1131471">
                <a:tc>
                  <a:txBody>
                    <a:bodyPr/>
                    <a:lstStyle/>
                    <a:p>
                      <a:r>
                        <a:rPr lang="en-IN" dirty="0"/>
                        <a:t>&lt;script&gt;alert(1)&lt;/script&gt; is reflected as alert(1) in response</a:t>
                      </a:r>
                    </a:p>
                  </a:txBody>
                  <a:tcPr/>
                </a:tc>
                <a:tc>
                  <a:txBody>
                    <a:bodyPr/>
                    <a:lstStyle/>
                    <a:p>
                      <a:r>
                        <a:rPr lang="en-IN" dirty="0"/>
                        <a:t>Vulnerable</a:t>
                      </a:r>
                    </a:p>
                  </a:txBody>
                  <a:tcPr/>
                </a:tc>
                <a:tc>
                  <a:txBody>
                    <a:bodyPr/>
                    <a:lstStyle/>
                    <a:p>
                      <a:r>
                        <a:rPr lang="en-IN" dirty="0"/>
                        <a:t>Use variations of script such as </a:t>
                      </a:r>
                      <a:r>
                        <a:rPr lang="en-IN" dirty="0" err="1"/>
                        <a:t>ScRiPt</a:t>
                      </a:r>
                      <a:r>
                        <a:rPr lang="en-IN" dirty="0"/>
                        <a:t> or try other tags such as </a:t>
                      </a:r>
                      <a:r>
                        <a:rPr lang="en-IN" dirty="0" err="1"/>
                        <a:t>svg</a:t>
                      </a:r>
                      <a:r>
                        <a:rPr lang="en-IN" dirty="0"/>
                        <a:t>, </a:t>
                      </a:r>
                      <a:r>
                        <a:rPr lang="en-IN" dirty="0" err="1"/>
                        <a:t>img</a:t>
                      </a:r>
                      <a:r>
                        <a:rPr lang="en-IN" dirty="0"/>
                        <a:t> etc</a:t>
                      </a:r>
                    </a:p>
                  </a:txBody>
                  <a:tcPr/>
                </a:tc>
                <a:tc>
                  <a:txBody>
                    <a:bodyPr/>
                    <a:lstStyle/>
                    <a:p>
                      <a:r>
                        <a:rPr lang="en-IN" dirty="0"/>
                        <a:t>Implement output encoding and input validation.</a:t>
                      </a:r>
                    </a:p>
                  </a:txBody>
                  <a:tcPr/>
                </a:tc>
                <a:extLst>
                  <a:ext uri="{0D108BD9-81ED-4DB2-BD59-A6C34878D82A}">
                    <a16:rowId xmlns:a16="http://schemas.microsoft.com/office/drawing/2014/main" val="1406530767"/>
                  </a:ext>
                </a:extLst>
              </a:tr>
              <a:tr h="823596">
                <a:tc>
                  <a:txBody>
                    <a:bodyPr/>
                    <a:lstStyle/>
                    <a:p>
                      <a:r>
                        <a:rPr lang="en-IN" dirty="0"/>
                        <a:t>&lt;</a:t>
                      </a:r>
                      <a:r>
                        <a:rPr lang="en-IN" dirty="0" err="1"/>
                        <a:t>svg</a:t>
                      </a:r>
                      <a:r>
                        <a:rPr lang="en-IN" dirty="0"/>
                        <a:t>/onload=alert(1)&gt; is the payload given in the request, however, alert() is blocked.</a:t>
                      </a:r>
                    </a:p>
                  </a:txBody>
                  <a:tcPr/>
                </a:tc>
                <a:tc>
                  <a:txBody>
                    <a:bodyPr/>
                    <a:lstStyle/>
                    <a:p>
                      <a:r>
                        <a:rPr lang="en-IN" dirty="0"/>
                        <a:t>Vulnerable</a:t>
                      </a:r>
                    </a:p>
                  </a:txBody>
                  <a:tcPr/>
                </a:tc>
                <a:tc>
                  <a:txBody>
                    <a:bodyPr/>
                    <a:lstStyle/>
                    <a:p>
                      <a:r>
                        <a:rPr lang="en-IN" dirty="0"/>
                        <a:t>Apart from alert method, there are other methods which can be used such as print, prompt</a:t>
                      </a:r>
                      <a:r>
                        <a:rPr lang="en-IN"/>
                        <a:t>, confirm etc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Implement output encoding and input validation.</a:t>
                      </a:r>
                    </a:p>
                    <a:p>
                      <a:endParaRPr lang="en-IN" dirty="0"/>
                    </a:p>
                  </a:txBody>
                  <a:tcPr/>
                </a:tc>
                <a:extLst>
                  <a:ext uri="{0D108BD9-81ED-4DB2-BD59-A6C34878D82A}">
                    <a16:rowId xmlns:a16="http://schemas.microsoft.com/office/drawing/2014/main" val="2816154698"/>
                  </a:ext>
                </a:extLst>
              </a:tr>
              <a:tr h="2959232">
                <a:tc>
                  <a:txBody>
                    <a:bodyPr/>
                    <a:lstStyle/>
                    <a:p>
                      <a:r>
                        <a:rPr lang="en-IN" dirty="0"/>
                        <a:t>&lt;script&gt;</a:t>
                      </a:r>
                      <a:br>
                        <a:rPr lang="en-IN" dirty="0"/>
                      </a:br>
                      <a:r>
                        <a:rPr lang="en-IN" dirty="0"/>
                        <a:t>   </a:t>
                      </a:r>
                      <a:r>
                        <a:rPr lang="en-IN" dirty="0" err="1"/>
                        <a:t>document.write</a:t>
                      </a:r>
                      <a:r>
                        <a:rPr lang="en-IN" dirty="0"/>
                        <a:t>("&lt;b&gt;Current URL&lt;/b&gt; : " + </a:t>
                      </a:r>
                      <a:r>
                        <a:rPr lang="en-IN" dirty="0" err="1"/>
                        <a:t>document.baseURI</a:t>
                      </a:r>
                      <a:r>
                        <a:rPr lang="en-IN" dirty="0"/>
                        <a:t>);</a:t>
                      </a:r>
                      <a:br>
                        <a:rPr lang="en-IN" dirty="0"/>
                      </a:br>
                      <a:r>
                        <a:rPr lang="en-IN" dirty="0"/>
                        <a:t>&lt;/script&gt;</a:t>
                      </a:r>
                    </a:p>
                  </a:txBody>
                  <a:tcPr/>
                </a:tc>
                <a:tc>
                  <a:txBody>
                    <a:bodyPr/>
                    <a:lstStyle/>
                    <a:p>
                      <a:r>
                        <a:rPr lang="en-IN" dirty="0"/>
                        <a:t>Vulnerable</a:t>
                      </a:r>
                    </a:p>
                  </a:txBody>
                  <a:tcPr/>
                </a:tc>
                <a:tc>
                  <a:txBody>
                    <a:bodyPr/>
                    <a:lstStyle/>
                    <a:p>
                      <a:endParaRPr lang="en-IN" dirty="0"/>
                    </a:p>
                  </a:txBody>
                  <a:tcPr/>
                </a:tc>
                <a:tc>
                  <a:txBody>
                    <a:bodyPr/>
                    <a:lstStyle/>
                    <a:p>
                      <a:r>
                        <a:rPr lang="en-IN" dirty="0"/>
                        <a:t>&lt;b&gt;Current URL:&lt;/b&gt; &lt;span id="</a:t>
                      </a:r>
                      <a:r>
                        <a:rPr lang="en-IN" dirty="0" err="1"/>
                        <a:t>contentholder</a:t>
                      </a:r>
                      <a:r>
                        <a:rPr lang="en-IN" dirty="0"/>
                        <a:t>"&gt;&lt;/span&gt;</a:t>
                      </a:r>
                      <a:br>
                        <a:rPr lang="en-IN" dirty="0"/>
                      </a:br>
                      <a:r>
                        <a:rPr lang="en-IN" dirty="0"/>
                        <a:t>&lt;script&gt;</a:t>
                      </a:r>
                      <a:br>
                        <a:rPr lang="en-IN" dirty="0"/>
                      </a:br>
                      <a:r>
                        <a:rPr lang="en-IN" dirty="0" err="1"/>
                        <a:t>document.getElementById</a:t>
                      </a:r>
                      <a:r>
                        <a:rPr lang="en-IN" dirty="0"/>
                        <a:t>("</a:t>
                      </a:r>
                      <a:r>
                        <a:rPr lang="en-IN" dirty="0" err="1"/>
                        <a:t>contentholder</a:t>
                      </a:r>
                      <a:r>
                        <a:rPr lang="en-IN" dirty="0"/>
                        <a:t>").</a:t>
                      </a:r>
                      <a:r>
                        <a:rPr lang="en-IN" dirty="0" err="1"/>
                        <a:t>textContent</a:t>
                      </a:r>
                      <a:r>
                        <a:rPr lang="en-IN" dirty="0"/>
                        <a:t> = </a:t>
                      </a:r>
                      <a:r>
                        <a:rPr lang="en-IN" dirty="0" err="1"/>
                        <a:t>document.baseURI</a:t>
                      </a:r>
                      <a:r>
                        <a:rPr lang="en-IN" dirty="0"/>
                        <a:t>;    </a:t>
                      </a:r>
                      <a:br>
                        <a:rPr lang="en-IN" dirty="0"/>
                      </a:br>
                      <a:r>
                        <a:rPr lang="en-IN" dirty="0"/>
                        <a:t>&lt;/script&gt;</a:t>
                      </a:r>
                      <a:br>
                        <a:rPr lang="en-IN" dirty="0"/>
                      </a:br>
                      <a:endParaRPr lang="en-IN" dirty="0"/>
                    </a:p>
                  </a:txBody>
                  <a:tcPr/>
                </a:tc>
                <a:extLst>
                  <a:ext uri="{0D108BD9-81ED-4DB2-BD59-A6C34878D82A}">
                    <a16:rowId xmlns:a16="http://schemas.microsoft.com/office/drawing/2014/main" val="650468187"/>
                  </a:ext>
                </a:extLst>
              </a:tr>
            </a:tbl>
          </a:graphicData>
        </a:graphic>
      </p:graphicFrame>
    </p:spTree>
    <p:extLst>
      <p:ext uri="{BB962C8B-B14F-4D97-AF65-F5344CB8AC3E}">
        <p14:creationId xmlns:p14="http://schemas.microsoft.com/office/powerpoint/2010/main" val="73712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BFF56-9F5A-756D-A69B-BE89452C69D0}"/>
              </a:ext>
            </a:extLst>
          </p:cNvPr>
          <p:cNvSpPr>
            <a:spLocks noGrp="1"/>
          </p:cNvSpPr>
          <p:nvPr>
            <p:ph type="title"/>
          </p:nvPr>
        </p:nvSpPr>
        <p:spPr>
          <a:xfrm>
            <a:off x="645064" y="525982"/>
            <a:ext cx="4282983" cy="1200361"/>
          </a:xfrm>
        </p:spPr>
        <p:txBody>
          <a:bodyPr anchor="b">
            <a:normAutofit/>
          </a:bodyPr>
          <a:lstStyle/>
          <a:p>
            <a:r>
              <a:rPr lang="en-IN" sz="3600" dirty="0"/>
              <a:t>SQL Injection</a:t>
            </a:r>
          </a:p>
        </p:txBody>
      </p:sp>
      <p:sp>
        <p:nvSpPr>
          <p:cNvPr id="41" name="Rectangle 4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0A7B01-0A19-176A-B27E-365F85D32F90}"/>
              </a:ext>
            </a:extLst>
          </p:cNvPr>
          <p:cNvSpPr>
            <a:spLocks noGrp="1"/>
          </p:cNvSpPr>
          <p:nvPr>
            <p:ph idx="1"/>
          </p:nvPr>
        </p:nvSpPr>
        <p:spPr>
          <a:xfrm>
            <a:off x="645066" y="2031101"/>
            <a:ext cx="4282984" cy="3511943"/>
          </a:xfrm>
        </p:spPr>
        <p:txBody>
          <a:bodyPr anchor="ctr">
            <a:normAutofit fontScale="92500" lnSpcReduction="20000"/>
          </a:bodyPr>
          <a:lstStyle/>
          <a:p>
            <a:r>
              <a:rPr lang="en-IN" sz="1800" dirty="0"/>
              <a:t>SQL Injection occurs when the user input is directly used as a query in the database. This can be then used to view, update and modify the database entries and details.</a:t>
            </a:r>
          </a:p>
          <a:p>
            <a:r>
              <a:rPr lang="en-IN" sz="1800" dirty="0"/>
              <a:t>Different Statements used commonly:</a:t>
            </a:r>
          </a:p>
          <a:p>
            <a:r>
              <a:rPr lang="en-IN" sz="1800" dirty="0"/>
              <a:t>SELECT: </a:t>
            </a:r>
            <a:r>
              <a:rPr lang="en-US" sz="1800" dirty="0"/>
              <a:t>SELECT statements are used to retrieve information from the database. </a:t>
            </a:r>
            <a:endParaRPr lang="en-IN" sz="1800" dirty="0"/>
          </a:p>
          <a:p>
            <a:r>
              <a:rPr lang="en-IN" sz="1800" dirty="0"/>
              <a:t>INSERT: </a:t>
            </a:r>
            <a:r>
              <a:rPr lang="en-US" sz="1800" dirty="0"/>
              <a:t>INSERT statements are used to create a new row of data within a table.</a:t>
            </a:r>
          </a:p>
          <a:p>
            <a:r>
              <a:rPr lang="en-US" sz="1800" dirty="0"/>
              <a:t>UPDATE: UPDATE statements are used to modify one or more existing rows of data within a table.</a:t>
            </a:r>
          </a:p>
          <a:p>
            <a:r>
              <a:rPr lang="en-IN" sz="1800" dirty="0"/>
              <a:t>DELETE: </a:t>
            </a:r>
            <a:r>
              <a:rPr lang="en-US" sz="1800" dirty="0"/>
              <a:t>DELETE statements are used to delete one or more rows of data within a table</a:t>
            </a:r>
            <a:endParaRPr lang="en-IN" sz="1800" dirty="0"/>
          </a:p>
        </p:txBody>
      </p:sp>
      <p:sp>
        <p:nvSpPr>
          <p:cNvPr id="43" name="Rectangle 4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What is (SQLi) SQL Injection ❓ - Types, Example and Prevention. Part 1">
            <a:extLst>
              <a:ext uri="{FF2B5EF4-FFF2-40B4-BE49-F238E27FC236}">
                <a16:creationId xmlns:a16="http://schemas.microsoft.com/office/drawing/2014/main" id="{1275A4BD-F977-3C55-D257-C7003F6A333D}"/>
              </a:ext>
            </a:extLst>
          </p:cNvPr>
          <p:cNvPicPr>
            <a:picLocks noChangeAspect="1"/>
          </p:cNvPicPr>
          <p:nvPr/>
        </p:nvPicPr>
        <p:blipFill rotWithShape="1">
          <a:blip r:embed="rId2">
            <a:extLst>
              <a:ext uri="{28A0092B-C50C-407E-A947-70E740481C1C}">
                <a14:useLocalDpi xmlns:a14="http://schemas.microsoft.com/office/drawing/2010/main" val="0"/>
              </a:ext>
            </a:extLst>
          </a:blip>
          <a:srcRect l="12464" t="19370" r="15411" b="3154"/>
          <a:stretch/>
        </p:blipFill>
        <p:spPr bwMode="auto">
          <a:xfrm>
            <a:off x="5947449" y="1726343"/>
            <a:ext cx="5628018" cy="315880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70102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6B6881-EE10-429D-8B94-689B75F0B3C3}"/>
              </a:ext>
            </a:extLst>
          </p:cNvPr>
          <p:cNvSpPr>
            <a:spLocks noGrp="1"/>
          </p:cNvSpPr>
          <p:nvPr>
            <p:ph idx="1"/>
          </p:nvPr>
        </p:nvSpPr>
        <p:spPr>
          <a:xfrm>
            <a:off x="838200" y="591344"/>
            <a:ext cx="10515600" cy="5585619"/>
          </a:xfrm>
        </p:spPr>
        <p:txBody>
          <a:bodyPr>
            <a:normAutofit/>
          </a:bodyPr>
          <a:lstStyle/>
          <a:p>
            <a:r>
              <a:rPr lang="en-IN" sz="2400" dirty="0"/>
              <a:t>Type of SQL Injection:</a:t>
            </a:r>
          </a:p>
          <a:p>
            <a:pPr lvl="1"/>
            <a:r>
              <a:rPr lang="en-IN" dirty="0"/>
              <a:t>Error Based SQL Injection</a:t>
            </a:r>
          </a:p>
          <a:p>
            <a:pPr lvl="1"/>
            <a:r>
              <a:rPr lang="en-IN" dirty="0"/>
              <a:t>Time Based SQL Injection</a:t>
            </a:r>
          </a:p>
          <a:p>
            <a:pPr lvl="1"/>
            <a:r>
              <a:rPr lang="en-IN" dirty="0"/>
              <a:t>Union Based SQL Injection</a:t>
            </a:r>
          </a:p>
          <a:p>
            <a:pPr lvl="1"/>
            <a:r>
              <a:rPr lang="en-IN" dirty="0"/>
              <a:t>Boolean Based SQL Injection</a:t>
            </a:r>
          </a:p>
          <a:p>
            <a:pPr lvl="1"/>
            <a:r>
              <a:rPr lang="en-IN" dirty="0"/>
              <a:t>Out of Band SQL Injection</a:t>
            </a:r>
          </a:p>
          <a:p>
            <a:pPr marL="457200" lvl="1" indent="0">
              <a:buNone/>
            </a:pPr>
            <a:r>
              <a:rPr lang="en-IN" dirty="0"/>
              <a:t>How to look for SQL Injection?</a:t>
            </a:r>
          </a:p>
          <a:p>
            <a:pPr lvl="1"/>
            <a:r>
              <a:rPr lang="en-IN" dirty="0"/>
              <a:t>Different Types of Databases.</a:t>
            </a:r>
          </a:p>
          <a:p>
            <a:pPr lvl="1"/>
            <a:r>
              <a:rPr lang="en-IN" dirty="0"/>
              <a:t>MySQL</a:t>
            </a:r>
          </a:p>
          <a:p>
            <a:pPr lvl="1"/>
            <a:r>
              <a:rPr lang="en-IN" dirty="0"/>
              <a:t>Oracle</a:t>
            </a:r>
          </a:p>
          <a:p>
            <a:pPr lvl="1"/>
            <a:r>
              <a:rPr lang="en-IN" dirty="0"/>
              <a:t>MS SQL</a:t>
            </a:r>
          </a:p>
          <a:p>
            <a:pPr lvl="1"/>
            <a:r>
              <a:rPr lang="en-IN" dirty="0" err="1"/>
              <a:t>PostGres</a:t>
            </a:r>
            <a:endParaRPr lang="en-IN" dirty="0"/>
          </a:p>
          <a:p>
            <a:pPr lvl="1"/>
            <a:r>
              <a:rPr lang="en-IN" dirty="0" err="1"/>
              <a:t>InGres</a:t>
            </a:r>
            <a:r>
              <a:rPr lang="en-IN" dirty="0"/>
              <a:t> and many more….</a:t>
            </a:r>
          </a:p>
          <a:p>
            <a:pPr lvl="1"/>
            <a:endParaRPr lang="en-IN" sz="900" dirty="0"/>
          </a:p>
        </p:txBody>
      </p:sp>
    </p:spTree>
    <p:extLst>
      <p:ext uri="{BB962C8B-B14F-4D97-AF65-F5344CB8AC3E}">
        <p14:creationId xmlns:p14="http://schemas.microsoft.com/office/powerpoint/2010/main" val="2709481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9609F6-14E2-607E-C5EA-3B7E22DAEEEB}"/>
              </a:ext>
            </a:extLst>
          </p:cNvPr>
          <p:cNvSpPr>
            <a:spLocks noGrp="1"/>
          </p:cNvSpPr>
          <p:nvPr>
            <p:ph idx="1"/>
          </p:nvPr>
        </p:nvSpPr>
        <p:spPr>
          <a:xfrm>
            <a:off x="838200" y="990600"/>
            <a:ext cx="10515600" cy="5186363"/>
          </a:xfrm>
        </p:spPr>
        <p:txBody>
          <a:bodyPr>
            <a:normAutofit/>
          </a:bodyPr>
          <a:lstStyle/>
          <a:p>
            <a:pPr marL="0" indent="0">
              <a:buNone/>
            </a:pPr>
            <a:r>
              <a:rPr lang="en-US" sz="2400" b="1" dirty="0"/>
              <a:t>Remediation</a:t>
            </a:r>
          </a:p>
          <a:p>
            <a:r>
              <a:rPr lang="en-US" sz="2400" dirty="0"/>
              <a:t>Parameterized Queries (also known as prepared statements)</a:t>
            </a:r>
          </a:p>
          <a:p>
            <a:r>
              <a:rPr lang="en-US" sz="2400" dirty="0"/>
              <a:t>The application should use the lowest possible level of privileges when accessing the database</a:t>
            </a:r>
          </a:p>
          <a:p>
            <a:r>
              <a:rPr lang="en-US" sz="2400" dirty="0"/>
              <a:t>Many enterprise databases include a huge amount of default functionality that can be leveraged by an attacker who gains the ability to execute arbitrary SQL statements. Wherever possible, unnecessary functions should be removed or disabled.</a:t>
            </a:r>
          </a:p>
          <a:p>
            <a:r>
              <a:rPr lang="en-US" sz="2400" dirty="0"/>
              <a:t>All vendor-issued security patches should be evaluated, tested, and applied in a timely way to fix known vulnerabilities within the database software itself.</a:t>
            </a:r>
          </a:p>
          <a:p>
            <a:endParaRPr lang="en-US" sz="2400" dirty="0"/>
          </a:p>
          <a:p>
            <a:endParaRPr lang="en-IN" sz="2400" dirty="0"/>
          </a:p>
        </p:txBody>
      </p:sp>
    </p:spTree>
    <p:extLst>
      <p:ext uri="{BB962C8B-B14F-4D97-AF65-F5344CB8AC3E}">
        <p14:creationId xmlns:p14="http://schemas.microsoft.com/office/powerpoint/2010/main" val="307403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E8469EF-8514-7712-BC92-80D2AE67424D}"/>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Command Injection</a:t>
            </a:r>
          </a:p>
        </p:txBody>
      </p:sp>
      <p:sp>
        <p:nvSpPr>
          <p:cNvPr id="3" name="Content Placeholder 2">
            <a:extLst>
              <a:ext uri="{FF2B5EF4-FFF2-40B4-BE49-F238E27FC236}">
                <a16:creationId xmlns:a16="http://schemas.microsoft.com/office/drawing/2014/main" id="{DFD385C0-0A4B-2ADA-EB37-5579C313490B}"/>
              </a:ext>
            </a:extLst>
          </p:cNvPr>
          <p:cNvSpPr>
            <a:spLocks noGrp="1"/>
          </p:cNvSpPr>
          <p:nvPr>
            <p:ph idx="1"/>
          </p:nvPr>
        </p:nvSpPr>
        <p:spPr>
          <a:xfrm>
            <a:off x="838200" y="2586789"/>
            <a:ext cx="10515600" cy="3590174"/>
          </a:xfrm>
        </p:spPr>
        <p:txBody>
          <a:bodyPr>
            <a:normAutofit/>
          </a:bodyPr>
          <a:lstStyle/>
          <a:p>
            <a:r>
              <a:rPr lang="en-IN" sz="2200"/>
              <a:t>Command Injection occurs when the user provided inputs are executed as commands. If the user inputs are passed to the OS, and the OS commands can be executed, then they are called OS Command Injection.</a:t>
            </a:r>
          </a:p>
          <a:p>
            <a:r>
              <a:rPr lang="en-US" sz="2200"/>
              <a:t>Command injection attacks are possible when an application passes unsafe user supplied data (forms, cookies, HTTP headers etc.) to a system shell. In this attack, the attacker-supplied operating system commands are usually executed with the privileges of the vulnerable application.</a:t>
            </a:r>
          </a:p>
          <a:p>
            <a:r>
              <a:rPr lang="en-US" sz="2200"/>
              <a:t>Multiple commands can be run at the same time, by separating the command using command separators like ; &amp; |</a:t>
            </a:r>
          </a:p>
          <a:p>
            <a:endParaRPr lang="en-US" sz="2200"/>
          </a:p>
          <a:p>
            <a:endParaRPr lang="en-IN" sz="2200"/>
          </a:p>
        </p:txBody>
      </p:sp>
    </p:spTree>
    <p:extLst>
      <p:ext uri="{BB962C8B-B14F-4D97-AF65-F5344CB8AC3E}">
        <p14:creationId xmlns:p14="http://schemas.microsoft.com/office/powerpoint/2010/main" val="186442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e City Police's cyber cell DCP Sunil Lokhande said that the hacking of the website took place at around 4am on Tuesday, June 14, 2022.(Getty Images/ Representational photo)">
            <a:extLst>
              <a:ext uri="{FF2B5EF4-FFF2-40B4-BE49-F238E27FC236}">
                <a16:creationId xmlns:a16="http://schemas.microsoft.com/office/drawing/2014/main" id="{910444DC-F792-B2BE-F94B-F3710F1DCB26}"/>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96CE22-AD33-BD06-ED02-4AB690F2B195}"/>
              </a:ext>
            </a:extLst>
          </p:cNvPr>
          <p:cNvSpPr>
            <a:spLocks noGrp="1"/>
          </p:cNvSpPr>
          <p:nvPr>
            <p:ph type="title"/>
          </p:nvPr>
        </p:nvSpPr>
        <p:spPr>
          <a:xfrm>
            <a:off x="1522476" y="1751374"/>
            <a:ext cx="9144000" cy="3063240"/>
          </a:xfrm>
        </p:spPr>
        <p:txBody>
          <a:bodyPr vert="horz" lIns="91440" tIns="45720" rIns="91440" bIns="45720" rtlCol="0" anchor="b">
            <a:normAutofit fontScale="90000"/>
          </a:bodyPr>
          <a:lstStyle/>
          <a:p>
            <a:pPr algn="ct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r>
              <a:rPr lang="en-US" sz="6600" dirty="0">
                <a:solidFill>
                  <a:srgbClr val="FFFFFF"/>
                </a:solidFill>
              </a:rPr>
              <a:t>Hacking</a:t>
            </a:r>
            <a:br>
              <a:rPr lang="en-US" sz="6600" dirty="0">
                <a:solidFill>
                  <a:srgbClr val="FFFFFF"/>
                </a:solidFill>
              </a:rPr>
            </a:br>
            <a:br>
              <a:rPr lang="en-US" sz="6600" dirty="0">
                <a:solidFill>
                  <a:srgbClr val="FFFFFF"/>
                </a:solidFill>
              </a:rPr>
            </a:br>
            <a:r>
              <a:rPr lang="en-US" sz="3600" dirty="0">
                <a:solidFill>
                  <a:srgbClr val="FFFFFF"/>
                </a:solidFill>
              </a:rPr>
              <a:t>Hacking refers to the activities which compromises digital devices such as computers, laptops, smartphones etc. and even the network. The attacker in this case, wants to damage the systems, gather any sensitive information, steal documents or any data and misuse it.</a:t>
            </a:r>
            <a:endParaRPr lang="en-US" sz="6600" dirty="0">
              <a:solidFill>
                <a:srgbClr val="FFFFFF"/>
              </a:solidFill>
            </a:endParaRP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657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CE7D2-DE5E-86C3-8BA7-152508A72105}"/>
              </a:ext>
            </a:extLst>
          </p:cNvPr>
          <p:cNvSpPr>
            <a:spLocks noGrp="1"/>
          </p:cNvSpPr>
          <p:nvPr>
            <p:ph idx="1"/>
          </p:nvPr>
        </p:nvSpPr>
        <p:spPr>
          <a:xfrm>
            <a:off x="838200" y="575187"/>
            <a:ext cx="10515600" cy="5601776"/>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Remediation:</a:t>
            </a:r>
          </a:p>
          <a:p>
            <a:pPr lvl="1"/>
            <a:r>
              <a:rPr lang="en-US" dirty="0"/>
              <a:t>The best way to prevent OS command injection flaws from arising is to avoid calling out directly to operating system commands. If it is considered unavoidable to embed user-supplied data into command strings that are passed to an operating system command interpreter, the application should enforce rigorous defenses to prevent a vulnerability from arising. If possible, a whitelist should be used to restrict user input to a specific set of expected values</a:t>
            </a:r>
            <a:endParaRPr lang="en-IN" dirty="0"/>
          </a:p>
          <a:p>
            <a:endParaRPr lang="en-IN" dirty="0"/>
          </a:p>
        </p:txBody>
      </p:sp>
      <p:graphicFrame>
        <p:nvGraphicFramePr>
          <p:cNvPr id="7" name="Table 7">
            <a:extLst>
              <a:ext uri="{FF2B5EF4-FFF2-40B4-BE49-F238E27FC236}">
                <a16:creationId xmlns:a16="http://schemas.microsoft.com/office/drawing/2014/main" id="{65452A74-51DD-5BDE-399E-B889260C0C49}"/>
              </a:ext>
            </a:extLst>
          </p:cNvPr>
          <p:cNvGraphicFramePr>
            <a:graphicFrameLocks noGrp="1"/>
          </p:cNvGraphicFramePr>
          <p:nvPr>
            <p:extLst>
              <p:ext uri="{D42A27DB-BD31-4B8C-83A1-F6EECF244321}">
                <p14:modId xmlns:p14="http://schemas.microsoft.com/office/powerpoint/2010/main" val="1579276572"/>
              </p:ext>
            </p:extLst>
          </p:nvPr>
        </p:nvGraphicFramePr>
        <p:xfrm>
          <a:off x="2032000" y="719666"/>
          <a:ext cx="8127999" cy="2494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97613203"/>
                    </a:ext>
                  </a:extLst>
                </a:gridCol>
                <a:gridCol w="2709333">
                  <a:extLst>
                    <a:ext uri="{9D8B030D-6E8A-4147-A177-3AD203B41FA5}">
                      <a16:colId xmlns:a16="http://schemas.microsoft.com/office/drawing/2014/main" val="4277725796"/>
                    </a:ext>
                  </a:extLst>
                </a:gridCol>
                <a:gridCol w="2709333">
                  <a:extLst>
                    <a:ext uri="{9D8B030D-6E8A-4147-A177-3AD203B41FA5}">
                      <a16:colId xmlns:a16="http://schemas.microsoft.com/office/drawing/2014/main" val="344806902"/>
                    </a:ext>
                  </a:extLst>
                </a:gridCol>
              </a:tblGrid>
              <a:tr h="370840">
                <a:tc>
                  <a:txBody>
                    <a:bodyPr/>
                    <a:lstStyle/>
                    <a:p>
                      <a:r>
                        <a:rPr lang="en-US" dirty="0"/>
                        <a:t>Commands Detail</a:t>
                      </a:r>
                      <a:endParaRPr lang="en-IN" dirty="0"/>
                    </a:p>
                  </a:txBody>
                  <a:tcPr/>
                </a:tc>
                <a:tc>
                  <a:txBody>
                    <a:bodyPr/>
                    <a:lstStyle/>
                    <a:p>
                      <a:r>
                        <a:rPr lang="en-US" dirty="0"/>
                        <a:t>Linux Commands</a:t>
                      </a:r>
                      <a:endParaRPr lang="en-IN" dirty="0"/>
                    </a:p>
                  </a:txBody>
                  <a:tcPr/>
                </a:tc>
                <a:tc>
                  <a:txBody>
                    <a:bodyPr/>
                    <a:lstStyle/>
                    <a:p>
                      <a:r>
                        <a:rPr lang="en-US" dirty="0"/>
                        <a:t>Windows Commands</a:t>
                      </a:r>
                      <a:endParaRPr lang="en-IN" dirty="0"/>
                    </a:p>
                  </a:txBody>
                  <a:tcPr/>
                </a:tc>
                <a:extLst>
                  <a:ext uri="{0D108BD9-81ED-4DB2-BD59-A6C34878D82A}">
                    <a16:rowId xmlns:a16="http://schemas.microsoft.com/office/drawing/2014/main" val="3611579960"/>
                  </a:ext>
                </a:extLst>
              </a:tr>
              <a:tr h="370840">
                <a:tc>
                  <a:txBody>
                    <a:bodyPr/>
                    <a:lstStyle/>
                    <a:p>
                      <a:r>
                        <a:rPr lang="en-US" dirty="0"/>
                        <a:t>Current User</a:t>
                      </a:r>
                      <a:endParaRPr lang="en-IN" dirty="0"/>
                    </a:p>
                  </a:txBody>
                  <a:tcPr/>
                </a:tc>
                <a:tc>
                  <a:txBody>
                    <a:bodyPr/>
                    <a:lstStyle/>
                    <a:p>
                      <a:pPr marL="0" algn="l" defTabSz="914400" rtl="0" eaLnBrk="1" latinLnBrk="0" hangingPunct="1"/>
                      <a:r>
                        <a:rPr lang="en-US" sz="1800" kern="1200" dirty="0">
                          <a:solidFill>
                            <a:schemeClr val="dk1"/>
                          </a:solidFill>
                          <a:latin typeface="+mn-lt"/>
                          <a:ea typeface="+mn-ea"/>
                          <a:cs typeface="+mn-cs"/>
                        </a:rPr>
                        <a:t>whoami</a:t>
                      </a:r>
                      <a:endParaRPr lang="en-IN" sz="1800" kern="1200" dirty="0">
                        <a:solidFill>
                          <a:schemeClr val="dk1"/>
                        </a:solidFill>
                        <a:latin typeface="+mn-lt"/>
                        <a:ea typeface="+mn-ea"/>
                        <a:cs typeface="+mn-cs"/>
                      </a:endParaRPr>
                    </a:p>
                  </a:txBody>
                  <a:tcPr/>
                </a:tc>
                <a:tc>
                  <a:txBody>
                    <a:bodyPr/>
                    <a:lstStyle/>
                    <a:p>
                      <a:r>
                        <a:rPr lang="en-US" dirty="0"/>
                        <a:t>whoami</a:t>
                      </a:r>
                      <a:endParaRPr lang="en-IN" dirty="0"/>
                    </a:p>
                  </a:txBody>
                  <a:tcPr/>
                </a:tc>
                <a:extLst>
                  <a:ext uri="{0D108BD9-81ED-4DB2-BD59-A6C34878D82A}">
                    <a16:rowId xmlns:a16="http://schemas.microsoft.com/office/drawing/2014/main" val="4211517547"/>
                  </a:ext>
                </a:extLst>
              </a:tr>
              <a:tr h="370840">
                <a:tc>
                  <a:txBody>
                    <a:bodyPr/>
                    <a:lstStyle/>
                    <a:p>
                      <a:r>
                        <a:rPr lang="en-US" dirty="0"/>
                        <a:t>OS</a:t>
                      </a:r>
                      <a:endParaRPr lang="en-IN" dirty="0"/>
                    </a:p>
                  </a:txBody>
                  <a:tcPr/>
                </a:tc>
                <a:tc>
                  <a:txBody>
                    <a:bodyPr/>
                    <a:lstStyle/>
                    <a:p>
                      <a:r>
                        <a:rPr lang="en-US" dirty="0" err="1"/>
                        <a:t>uname</a:t>
                      </a:r>
                      <a:r>
                        <a:rPr lang="en-US" dirty="0"/>
                        <a:t> –a</a:t>
                      </a:r>
                      <a:endParaRPr lang="en-IN" dirty="0"/>
                    </a:p>
                  </a:txBody>
                  <a:tcPr/>
                </a:tc>
                <a:tc>
                  <a:txBody>
                    <a:bodyPr/>
                    <a:lstStyle/>
                    <a:p>
                      <a:r>
                        <a:rPr lang="en-US" dirty="0" err="1"/>
                        <a:t>ver</a:t>
                      </a:r>
                      <a:endParaRPr lang="en-IN" dirty="0"/>
                    </a:p>
                  </a:txBody>
                  <a:tcPr/>
                </a:tc>
                <a:extLst>
                  <a:ext uri="{0D108BD9-81ED-4DB2-BD59-A6C34878D82A}">
                    <a16:rowId xmlns:a16="http://schemas.microsoft.com/office/drawing/2014/main" val="1942814473"/>
                  </a:ext>
                </a:extLst>
              </a:tr>
              <a:tr h="370840">
                <a:tc>
                  <a:txBody>
                    <a:bodyPr/>
                    <a:lstStyle/>
                    <a:p>
                      <a:r>
                        <a:rPr lang="en-US" dirty="0"/>
                        <a:t>Network Configuration</a:t>
                      </a:r>
                      <a:endParaRPr lang="en-IN" dirty="0"/>
                    </a:p>
                  </a:txBody>
                  <a:tcPr/>
                </a:tc>
                <a:tc>
                  <a:txBody>
                    <a:bodyPr/>
                    <a:lstStyle/>
                    <a:p>
                      <a:r>
                        <a:rPr lang="en-US" dirty="0" err="1"/>
                        <a:t>ifconfig</a:t>
                      </a:r>
                      <a:endParaRPr lang="en-IN" dirty="0"/>
                    </a:p>
                  </a:txBody>
                  <a:tcPr/>
                </a:tc>
                <a:tc>
                  <a:txBody>
                    <a:bodyPr/>
                    <a:lstStyle/>
                    <a:p>
                      <a:r>
                        <a:rPr lang="en-US" dirty="0"/>
                        <a:t>ipconfig /all</a:t>
                      </a:r>
                      <a:endParaRPr lang="en-IN" dirty="0"/>
                    </a:p>
                  </a:txBody>
                  <a:tcPr/>
                </a:tc>
                <a:extLst>
                  <a:ext uri="{0D108BD9-81ED-4DB2-BD59-A6C34878D82A}">
                    <a16:rowId xmlns:a16="http://schemas.microsoft.com/office/drawing/2014/main" val="3351909022"/>
                  </a:ext>
                </a:extLst>
              </a:tr>
              <a:tr h="370840">
                <a:tc>
                  <a:txBody>
                    <a:bodyPr/>
                    <a:lstStyle/>
                    <a:p>
                      <a:r>
                        <a:rPr lang="en-US" dirty="0"/>
                        <a:t>Current working directory</a:t>
                      </a:r>
                      <a:endParaRPr lang="en-IN" dirty="0"/>
                    </a:p>
                  </a:txBody>
                  <a:tcPr/>
                </a:tc>
                <a:tc>
                  <a:txBody>
                    <a:bodyPr/>
                    <a:lstStyle/>
                    <a:p>
                      <a:r>
                        <a:rPr lang="en-US" dirty="0" err="1"/>
                        <a:t>pwd</a:t>
                      </a:r>
                      <a:endParaRPr lang="en-IN" dirty="0"/>
                    </a:p>
                  </a:txBody>
                  <a:tcPr/>
                </a:tc>
                <a:tc>
                  <a:txBody>
                    <a:bodyPr/>
                    <a:lstStyle/>
                    <a:p>
                      <a:r>
                        <a:rPr lang="en-US" dirty="0"/>
                        <a:t>cd</a:t>
                      </a:r>
                      <a:endParaRPr lang="en-IN" dirty="0"/>
                    </a:p>
                  </a:txBody>
                  <a:tcPr/>
                </a:tc>
                <a:extLst>
                  <a:ext uri="{0D108BD9-81ED-4DB2-BD59-A6C34878D82A}">
                    <a16:rowId xmlns:a16="http://schemas.microsoft.com/office/drawing/2014/main" val="3904398893"/>
                  </a:ext>
                </a:extLst>
              </a:tr>
              <a:tr h="370840">
                <a:tc>
                  <a:txBody>
                    <a:bodyPr/>
                    <a:lstStyle/>
                    <a:p>
                      <a:r>
                        <a:rPr lang="en-US" dirty="0"/>
                        <a:t>List current files in the directory</a:t>
                      </a:r>
                      <a:endParaRPr lang="en-IN" dirty="0"/>
                    </a:p>
                  </a:txBody>
                  <a:tcPr/>
                </a:tc>
                <a:tc>
                  <a:txBody>
                    <a:bodyPr/>
                    <a:lstStyle/>
                    <a:p>
                      <a:r>
                        <a:rPr lang="en-US" dirty="0"/>
                        <a:t>ls</a:t>
                      </a:r>
                      <a:endParaRPr lang="en-IN" dirty="0"/>
                    </a:p>
                  </a:txBody>
                  <a:tcPr/>
                </a:tc>
                <a:tc>
                  <a:txBody>
                    <a:bodyPr/>
                    <a:lstStyle/>
                    <a:p>
                      <a:r>
                        <a:rPr lang="en-US" dirty="0" err="1"/>
                        <a:t>dir</a:t>
                      </a:r>
                      <a:endParaRPr lang="en-IN" dirty="0"/>
                    </a:p>
                  </a:txBody>
                  <a:tcPr/>
                </a:tc>
                <a:extLst>
                  <a:ext uri="{0D108BD9-81ED-4DB2-BD59-A6C34878D82A}">
                    <a16:rowId xmlns:a16="http://schemas.microsoft.com/office/drawing/2014/main" val="2618258938"/>
                  </a:ext>
                </a:extLst>
              </a:tr>
            </a:tbl>
          </a:graphicData>
        </a:graphic>
      </p:graphicFrame>
    </p:spTree>
    <p:extLst>
      <p:ext uri="{BB962C8B-B14F-4D97-AF65-F5344CB8AC3E}">
        <p14:creationId xmlns:p14="http://schemas.microsoft.com/office/powerpoint/2010/main" val="4147456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73825D-29CE-EAE4-602C-F3E43EB0916F}"/>
              </a:ext>
            </a:extLst>
          </p:cNvPr>
          <p:cNvSpPr>
            <a:spLocks noGrp="1"/>
          </p:cNvSpPr>
          <p:nvPr>
            <p:ph type="title"/>
          </p:nvPr>
        </p:nvSpPr>
        <p:spPr>
          <a:xfrm>
            <a:off x="643467" y="321734"/>
            <a:ext cx="10905066" cy="1135737"/>
          </a:xfrm>
        </p:spPr>
        <p:txBody>
          <a:bodyPr>
            <a:normAutofit/>
          </a:bodyPr>
          <a:lstStyle/>
          <a:p>
            <a:r>
              <a:rPr lang="en-IN" sz="3600"/>
              <a:t>Directory Traversal, LFI, RFI</a:t>
            </a:r>
          </a:p>
        </p:txBody>
      </p:sp>
      <p:sp>
        <p:nvSpPr>
          <p:cNvPr id="3" name="Content Placeholder 2">
            <a:extLst>
              <a:ext uri="{FF2B5EF4-FFF2-40B4-BE49-F238E27FC236}">
                <a16:creationId xmlns:a16="http://schemas.microsoft.com/office/drawing/2014/main" id="{F9D5738E-973C-F5D8-F5D6-06002CF2DEEE}"/>
              </a:ext>
            </a:extLst>
          </p:cNvPr>
          <p:cNvSpPr>
            <a:spLocks noGrp="1"/>
          </p:cNvSpPr>
          <p:nvPr>
            <p:ph idx="1"/>
          </p:nvPr>
        </p:nvSpPr>
        <p:spPr>
          <a:xfrm>
            <a:off x="643467" y="1782981"/>
            <a:ext cx="10905066" cy="4393982"/>
          </a:xfrm>
        </p:spPr>
        <p:txBody>
          <a:bodyPr>
            <a:normAutofit/>
          </a:bodyPr>
          <a:lstStyle/>
          <a:p>
            <a:r>
              <a:rPr lang="en-US" sz="2000"/>
              <a:t>Path traversal vulnerabilities occurs when the application accepts user-controllable input to access files and directories on the application server or another backend filesystem in an unsafe way.</a:t>
            </a:r>
          </a:p>
          <a:p>
            <a:r>
              <a:rPr lang="en-US" sz="2000"/>
              <a:t>Eg: </a:t>
            </a:r>
            <a:r>
              <a:rPr lang="en-US" sz="2000">
                <a:hlinkClick r:id="rId2"/>
              </a:rPr>
              <a:t>https://www.example.com/images?file=123.png</a:t>
            </a:r>
            <a:endParaRPr lang="en-US" sz="2000"/>
          </a:p>
          <a:p>
            <a:pPr marL="457200" lvl="1" indent="0">
              <a:buNone/>
            </a:pPr>
            <a:r>
              <a:rPr lang="en-US" sz="2000"/>
              <a:t>The file name is extracted and appended to C:\images. Opens the file        and reads it contents and sends it to the client.</a:t>
            </a:r>
          </a:p>
          <a:p>
            <a:pPr marL="457200" lvl="1" indent="0">
              <a:buNone/>
            </a:pPr>
            <a:r>
              <a:rPr lang="en-US" sz="2000"/>
              <a:t>Attacker can manipulate the filename to traverse the directory and access any file on the server that the application has privilege to.</a:t>
            </a:r>
          </a:p>
          <a:p>
            <a:pPr marL="457200" lvl="1" indent="0">
              <a:buNone/>
            </a:pPr>
            <a:r>
              <a:rPr lang="en-US" sz="2000">
                <a:hlinkClick r:id="rId3"/>
              </a:rPr>
              <a:t>https://www.example.com/images?file=..\windows\win.ini</a:t>
            </a:r>
            <a:endParaRPr lang="en-US" sz="2000"/>
          </a:p>
          <a:p>
            <a:pPr marL="457200" lvl="1" indent="0">
              <a:buNone/>
            </a:pPr>
            <a:r>
              <a:rPr lang="en-US" sz="2000"/>
              <a:t>C:\images\..\windows\win.ini</a:t>
            </a:r>
          </a:p>
          <a:p>
            <a:pPr marL="457200" lvl="1" indent="0">
              <a:buNone/>
            </a:pPr>
            <a:r>
              <a:rPr lang="en-US" sz="2000"/>
              <a:t>C:\windows\win.ini</a:t>
            </a:r>
          </a:p>
          <a:p>
            <a:pPr marL="0" indent="0">
              <a:buNone/>
            </a:pPr>
            <a:endParaRPr lang="en-US" sz="2000"/>
          </a:p>
          <a:p>
            <a:endParaRPr lang="en-IN" sz="2000"/>
          </a:p>
        </p:txBody>
      </p:sp>
      <p:sp>
        <p:nvSpPr>
          <p:cNvPr id="15"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4002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76AA84-CC07-79B0-D954-43E10C62A631}"/>
              </a:ext>
            </a:extLst>
          </p:cNvPr>
          <p:cNvSpPr>
            <a:spLocks noGrp="1"/>
          </p:cNvSpPr>
          <p:nvPr>
            <p:ph idx="1"/>
          </p:nvPr>
        </p:nvSpPr>
        <p:spPr>
          <a:xfrm>
            <a:off x="643467" y="1782981"/>
            <a:ext cx="10905066" cy="4393982"/>
          </a:xfrm>
        </p:spPr>
        <p:txBody>
          <a:bodyPr>
            <a:normAutofit/>
          </a:bodyPr>
          <a:lstStyle/>
          <a:p>
            <a:r>
              <a:rPr lang="en-IN" sz="2000"/>
              <a:t>Remote File Inclusion: This vulnerability is caused when the application’s include functions accepts remote file path.</a:t>
            </a:r>
          </a:p>
          <a:p>
            <a:r>
              <a:rPr lang="en-IN" sz="2000"/>
              <a:t>Eg: </a:t>
            </a:r>
            <a:r>
              <a:rPr lang="en-IN" sz="2000">
                <a:hlinkClick r:id="rId2"/>
              </a:rPr>
              <a:t>https://www.example.com?language=English</a:t>
            </a:r>
            <a:endParaRPr lang="en-IN" sz="2000"/>
          </a:p>
          <a:p>
            <a:pPr marL="0" indent="0">
              <a:buNone/>
            </a:pPr>
            <a:r>
              <a:rPr lang="en-IN" sz="2000"/>
              <a:t> </a:t>
            </a:r>
            <a:r>
              <a:rPr lang="en-IN" sz="2000">
                <a:hlinkClick r:id="rId3"/>
              </a:rPr>
              <a:t>https://www.example.com?language=https://www.attacker.com/file</a:t>
            </a:r>
            <a:r>
              <a:rPr lang="en-IN" sz="2000"/>
              <a:t> </a:t>
            </a:r>
          </a:p>
          <a:p>
            <a:r>
              <a:rPr lang="en-IN" sz="2000"/>
              <a:t>Local File Inclusion: </a:t>
            </a:r>
            <a:r>
              <a:rPr lang="en-US" sz="2000"/>
              <a:t>include files are loaded on the basis of user-controllable data, but it is not possible to specify a URL to a file on an external server. Through LFI, we may access server-executable files on the server that you cannot access through the normal route. We may also be able to access static resources on the server that are protected from direct access.</a:t>
            </a:r>
          </a:p>
          <a:p>
            <a:r>
              <a:rPr lang="en-IN" sz="2000">
                <a:hlinkClick r:id="rId4"/>
              </a:rPr>
              <a:t>https://www.example.com?language=../../etc/passwd</a:t>
            </a:r>
            <a:r>
              <a:rPr lang="en-IN" sz="2000"/>
              <a:t> </a:t>
            </a:r>
          </a:p>
          <a:p>
            <a:endParaRPr lang="en-IN" sz="2000"/>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7871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F520052-5E96-281D-99A7-09713E0EFE18}"/>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Unrestricted File Upload</a:t>
            </a:r>
          </a:p>
        </p:txBody>
      </p:sp>
      <p:sp>
        <p:nvSpPr>
          <p:cNvPr id="3" name="Content Placeholder 2">
            <a:extLst>
              <a:ext uri="{FF2B5EF4-FFF2-40B4-BE49-F238E27FC236}">
                <a16:creationId xmlns:a16="http://schemas.microsoft.com/office/drawing/2014/main" id="{7E6BBCE2-B268-B035-9612-E88A81CD947E}"/>
              </a:ext>
            </a:extLst>
          </p:cNvPr>
          <p:cNvSpPr>
            <a:spLocks noGrp="1"/>
          </p:cNvSpPr>
          <p:nvPr>
            <p:ph idx="1"/>
          </p:nvPr>
        </p:nvSpPr>
        <p:spPr>
          <a:xfrm>
            <a:off x="838200" y="2586789"/>
            <a:ext cx="10515600" cy="3590174"/>
          </a:xfrm>
        </p:spPr>
        <p:txBody>
          <a:bodyPr>
            <a:normAutofit/>
          </a:bodyPr>
          <a:lstStyle/>
          <a:p>
            <a:r>
              <a:rPr lang="en-IN" sz="2200"/>
              <a:t>Various applications have the features to upload file but often fail to implement measure on validating the uploaded files.</a:t>
            </a:r>
          </a:p>
          <a:p>
            <a:r>
              <a:rPr lang="en-US" sz="2200"/>
              <a:t>The consequences of unrestricted file upload can vary, including complete system takeover, an overloaded file system or database, forwarding attacks to back-end systems, client-side attacks, or simple defacement. It depends on what the application does with the uploaded file and especially where it is stored.</a:t>
            </a:r>
          </a:p>
          <a:p>
            <a:r>
              <a:rPr lang="en-US" sz="2200"/>
              <a:t>Things to look for:</a:t>
            </a:r>
          </a:p>
          <a:p>
            <a:pPr lvl="1"/>
            <a:r>
              <a:rPr lang="en-US" sz="2200"/>
              <a:t>Extension: Bypass on extensions, double extension, null byte injection	</a:t>
            </a:r>
          </a:p>
          <a:p>
            <a:pPr lvl="1"/>
            <a:r>
              <a:rPr lang="en-US" sz="2200"/>
              <a:t>Content-Type: Verify if the content-type is being validated.</a:t>
            </a:r>
          </a:p>
          <a:p>
            <a:pPr lvl="1"/>
            <a:r>
              <a:rPr lang="en-US" sz="2200"/>
              <a:t>Content: Is the Magic numbers being validated or content is being validated</a:t>
            </a:r>
          </a:p>
          <a:p>
            <a:pPr lvl="1"/>
            <a:endParaRPr lang="en-US" sz="2200"/>
          </a:p>
          <a:p>
            <a:endParaRPr lang="en-IN" sz="2200"/>
          </a:p>
        </p:txBody>
      </p:sp>
    </p:spTree>
    <p:extLst>
      <p:ext uri="{BB962C8B-B14F-4D97-AF65-F5344CB8AC3E}">
        <p14:creationId xmlns:p14="http://schemas.microsoft.com/office/powerpoint/2010/main" val="686592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EC8F4F-C06D-112A-0476-8B7C7B186C96}"/>
              </a:ext>
            </a:extLst>
          </p:cNvPr>
          <p:cNvGraphicFramePr>
            <a:graphicFrameLocks noGrp="1"/>
          </p:cNvGraphicFramePr>
          <p:nvPr>
            <p:ph idx="1"/>
            <p:extLst>
              <p:ext uri="{D42A27DB-BD31-4B8C-83A1-F6EECF244321}">
                <p14:modId xmlns:p14="http://schemas.microsoft.com/office/powerpoint/2010/main" val="3604409212"/>
              </p:ext>
            </p:extLst>
          </p:nvPr>
        </p:nvGraphicFramePr>
        <p:xfrm>
          <a:off x="838200" y="740229"/>
          <a:ext cx="10515600" cy="500145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592050694"/>
                    </a:ext>
                  </a:extLst>
                </a:gridCol>
                <a:gridCol w="5257800">
                  <a:extLst>
                    <a:ext uri="{9D8B030D-6E8A-4147-A177-3AD203B41FA5}">
                      <a16:colId xmlns:a16="http://schemas.microsoft.com/office/drawing/2014/main" val="2633232157"/>
                    </a:ext>
                  </a:extLst>
                </a:gridCol>
              </a:tblGrid>
              <a:tr h="506515">
                <a:tc>
                  <a:txBody>
                    <a:bodyPr/>
                    <a:lstStyle/>
                    <a:p>
                      <a:r>
                        <a:rPr lang="en-IN" sz="2400" dirty="0"/>
                        <a:t>Scenarios</a:t>
                      </a:r>
                    </a:p>
                  </a:txBody>
                  <a:tcPr/>
                </a:tc>
                <a:tc>
                  <a:txBody>
                    <a:bodyPr/>
                    <a:lstStyle/>
                    <a:p>
                      <a:pPr marL="0" algn="l" defTabSz="914400" rtl="0" eaLnBrk="1" latinLnBrk="0" hangingPunct="1"/>
                      <a:r>
                        <a:rPr lang="en-IN" sz="2400" b="1" kern="1200" dirty="0">
                          <a:solidFill>
                            <a:schemeClr val="lt1"/>
                          </a:solidFill>
                          <a:latin typeface="+mn-lt"/>
                          <a:ea typeface="+mn-ea"/>
                          <a:cs typeface="+mn-cs"/>
                        </a:rPr>
                        <a:t>Impact</a:t>
                      </a:r>
                    </a:p>
                  </a:txBody>
                  <a:tcPr/>
                </a:tc>
                <a:extLst>
                  <a:ext uri="{0D108BD9-81ED-4DB2-BD59-A6C34878D82A}">
                    <a16:rowId xmlns:a16="http://schemas.microsoft.com/office/drawing/2014/main" val="1927877566"/>
                  </a:ext>
                </a:extLst>
              </a:tr>
              <a:tr h="506515">
                <a:tc>
                  <a:txBody>
                    <a:bodyPr/>
                    <a:lstStyle/>
                    <a:p>
                      <a:r>
                        <a:rPr lang="en-US" sz="2400" dirty="0"/>
                        <a:t>Upload a html file containing script</a:t>
                      </a:r>
                      <a:endParaRPr lang="en-IN" sz="2400" dirty="0"/>
                    </a:p>
                  </a:txBody>
                  <a:tcPr/>
                </a:tc>
                <a:tc>
                  <a:txBody>
                    <a:bodyPr/>
                    <a:lstStyle/>
                    <a:p>
                      <a:r>
                        <a:rPr lang="en-IN" sz="2400" dirty="0"/>
                        <a:t>Execute a XSS</a:t>
                      </a:r>
                    </a:p>
                  </a:txBody>
                  <a:tcPr/>
                </a:tc>
                <a:extLst>
                  <a:ext uri="{0D108BD9-81ED-4DB2-BD59-A6C34878D82A}">
                    <a16:rowId xmlns:a16="http://schemas.microsoft.com/office/drawing/2014/main" val="3456546881"/>
                  </a:ext>
                </a:extLst>
              </a:tr>
              <a:tr h="506515">
                <a:tc>
                  <a:txBody>
                    <a:bodyPr/>
                    <a:lstStyle/>
                    <a:p>
                      <a:r>
                        <a:rPr lang="en-US" sz="2400" dirty="0"/>
                        <a:t>Upload a </a:t>
                      </a:r>
                      <a:r>
                        <a:rPr lang="en-US" sz="2400" dirty="0" err="1"/>
                        <a:t>php</a:t>
                      </a:r>
                      <a:r>
                        <a:rPr lang="en-US" sz="2400" dirty="0"/>
                        <a:t> shell in a </a:t>
                      </a:r>
                      <a:r>
                        <a:rPr lang="en-US" sz="2400" dirty="0" err="1"/>
                        <a:t>php</a:t>
                      </a:r>
                      <a:r>
                        <a:rPr lang="en-US" sz="2400" dirty="0"/>
                        <a:t> application</a:t>
                      </a:r>
                      <a:endParaRPr lang="en-IN" sz="2400" dirty="0"/>
                    </a:p>
                  </a:txBody>
                  <a:tcPr/>
                </a:tc>
                <a:tc>
                  <a:txBody>
                    <a:bodyPr/>
                    <a:lstStyle/>
                    <a:p>
                      <a:r>
                        <a:rPr lang="en-IN" sz="2400" dirty="0"/>
                        <a:t>Remote Code Execution</a:t>
                      </a:r>
                    </a:p>
                  </a:txBody>
                  <a:tcPr/>
                </a:tc>
                <a:extLst>
                  <a:ext uri="{0D108BD9-81ED-4DB2-BD59-A6C34878D82A}">
                    <a16:rowId xmlns:a16="http://schemas.microsoft.com/office/drawing/2014/main" val="2803670259"/>
                  </a:ext>
                </a:extLst>
              </a:tr>
              <a:tr h="506515">
                <a:tc>
                  <a:txBody>
                    <a:bodyPr/>
                    <a:lstStyle/>
                    <a:p>
                      <a:r>
                        <a:rPr lang="en-US" sz="2400" dirty="0"/>
                        <a:t>Upload a file using malicious path or path traversal</a:t>
                      </a:r>
                      <a:endParaRPr lang="en-IN" sz="2400" dirty="0"/>
                    </a:p>
                  </a:txBody>
                  <a:tcPr/>
                </a:tc>
                <a:tc>
                  <a:txBody>
                    <a:bodyPr/>
                    <a:lstStyle/>
                    <a:p>
                      <a:r>
                        <a:rPr lang="en-IN" sz="2400" dirty="0"/>
                        <a:t>Rewriting an existing file.</a:t>
                      </a:r>
                    </a:p>
                  </a:txBody>
                  <a:tcPr/>
                </a:tc>
                <a:extLst>
                  <a:ext uri="{0D108BD9-81ED-4DB2-BD59-A6C34878D82A}">
                    <a16:rowId xmlns:a16="http://schemas.microsoft.com/office/drawing/2014/main" val="3760577906"/>
                  </a:ext>
                </a:extLst>
              </a:tr>
              <a:tr h="506515">
                <a:tc>
                  <a:txBody>
                    <a:bodyPr/>
                    <a:lstStyle/>
                    <a:p>
                      <a:r>
                        <a:rPr lang="en-US" sz="2400" dirty="0"/>
                        <a:t>Upload a Virus infected file</a:t>
                      </a:r>
                      <a:endParaRPr lang="en-IN" sz="2400" dirty="0"/>
                    </a:p>
                  </a:txBody>
                  <a:tcPr/>
                </a:tc>
                <a:tc>
                  <a:txBody>
                    <a:bodyPr/>
                    <a:lstStyle/>
                    <a:p>
                      <a:r>
                        <a:rPr lang="en-IN" sz="2400" dirty="0"/>
                        <a:t>Victims machines get infected</a:t>
                      </a:r>
                    </a:p>
                  </a:txBody>
                  <a:tcPr/>
                </a:tc>
                <a:extLst>
                  <a:ext uri="{0D108BD9-81ED-4DB2-BD59-A6C34878D82A}">
                    <a16:rowId xmlns:a16="http://schemas.microsoft.com/office/drawing/2014/main" val="1405268715"/>
                  </a:ext>
                </a:extLst>
              </a:tr>
              <a:tr h="506515">
                <a:tc>
                  <a:txBody>
                    <a:bodyPr/>
                    <a:lstStyle/>
                    <a:p>
                      <a:r>
                        <a:rPr lang="en-US" sz="2400" dirty="0"/>
                        <a:t>Lack of Access control on the uploaded files</a:t>
                      </a:r>
                      <a:endParaRPr lang="en-IN" sz="2400" dirty="0"/>
                    </a:p>
                  </a:txBody>
                  <a:tcPr/>
                </a:tc>
                <a:tc>
                  <a:txBody>
                    <a:bodyPr/>
                    <a:lstStyle/>
                    <a:p>
                      <a:r>
                        <a:rPr lang="en-US" sz="2400" dirty="0"/>
                        <a:t>Unauthenticated or Unauthorized access to the user files.</a:t>
                      </a:r>
                      <a:endParaRPr lang="en-IN" sz="2400" dirty="0"/>
                    </a:p>
                  </a:txBody>
                  <a:tcPr/>
                </a:tc>
                <a:extLst>
                  <a:ext uri="{0D108BD9-81ED-4DB2-BD59-A6C34878D82A}">
                    <a16:rowId xmlns:a16="http://schemas.microsoft.com/office/drawing/2014/main" val="3402847251"/>
                  </a:ext>
                </a:extLst>
              </a:tr>
              <a:tr h="506515">
                <a:tc>
                  <a:txBody>
                    <a:bodyPr/>
                    <a:lstStyle/>
                    <a:p>
                      <a:r>
                        <a:rPr lang="en-IN" sz="2400" dirty="0"/>
                        <a:t>Upload Huge Files</a:t>
                      </a:r>
                    </a:p>
                  </a:txBody>
                  <a:tcPr/>
                </a:tc>
                <a:tc>
                  <a:txBody>
                    <a:bodyPr/>
                    <a:lstStyle/>
                    <a:p>
                      <a:r>
                        <a:rPr lang="en-IN" sz="2400" dirty="0"/>
                        <a:t>File space limitation bypass</a:t>
                      </a:r>
                    </a:p>
                  </a:txBody>
                  <a:tcPr/>
                </a:tc>
                <a:extLst>
                  <a:ext uri="{0D108BD9-81ED-4DB2-BD59-A6C34878D82A}">
                    <a16:rowId xmlns:a16="http://schemas.microsoft.com/office/drawing/2014/main" val="2647998774"/>
                  </a:ext>
                </a:extLst>
              </a:tr>
              <a:tr h="506515">
                <a:tc>
                  <a:txBody>
                    <a:bodyPr/>
                    <a:lstStyle/>
                    <a:p>
                      <a:r>
                        <a:rPr lang="en-US" sz="2400" dirty="0"/>
                        <a:t>Upload a file name containing the </a:t>
                      </a:r>
                      <a:r>
                        <a:rPr lang="en-US" sz="2400" dirty="0" err="1"/>
                        <a:t>javascript</a:t>
                      </a:r>
                      <a:endParaRPr lang="en-IN" sz="2400" dirty="0"/>
                    </a:p>
                  </a:txBody>
                  <a:tcPr/>
                </a:tc>
                <a:tc>
                  <a:txBody>
                    <a:bodyPr/>
                    <a:lstStyle/>
                    <a:p>
                      <a:r>
                        <a:rPr lang="en-IN" sz="2400" dirty="0"/>
                        <a:t>Execute a XSS</a:t>
                      </a:r>
                    </a:p>
                  </a:txBody>
                  <a:tcPr/>
                </a:tc>
                <a:extLst>
                  <a:ext uri="{0D108BD9-81ED-4DB2-BD59-A6C34878D82A}">
                    <a16:rowId xmlns:a16="http://schemas.microsoft.com/office/drawing/2014/main" val="1253919080"/>
                  </a:ext>
                </a:extLst>
              </a:tr>
            </a:tbl>
          </a:graphicData>
        </a:graphic>
      </p:graphicFrame>
    </p:spTree>
    <p:extLst>
      <p:ext uri="{BB962C8B-B14F-4D97-AF65-F5344CB8AC3E}">
        <p14:creationId xmlns:p14="http://schemas.microsoft.com/office/powerpoint/2010/main" val="404980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C0455E-3B4F-8053-BBB5-754638332D43}"/>
              </a:ext>
            </a:extLst>
          </p:cNvPr>
          <p:cNvSpPr>
            <a:spLocks noGrp="1"/>
          </p:cNvSpPr>
          <p:nvPr>
            <p:ph type="title"/>
          </p:nvPr>
        </p:nvSpPr>
        <p:spPr>
          <a:xfrm>
            <a:off x="643466" y="321734"/>
            <a:ext cx="6891187" cy="1135737"/>
          </a:xfrm>
        </p:spPr>
        <p:txBody>
          <a:bodyPr>
            <a:normAutofit/>
          </a:bodyPr>
          <a:lstStyle/>
          <a:p>
            <a:r>
              <a:rPr lang="en-IN" sz="3600"/>
              <a:t>XXE &amp; SSRF</a:t>
            </a:r>
          </a:p>
        </p:txBody>
      </p:sp>
      <p:sp>
        <p:nvSpPr>
          <p:cNvPr id="3" name="Content Placeholder 2">
            <a:extLst>
              <a:ext uri="{FF2B5EF4-FFF2-40B4-BE49-F238E27FC236}">
                <a16:creationId xmlns:a16="http://schemas.microsoft.com/office/drawing/2014/main" id="{A2A6776E-6F86-21E8-C655-EB2915FF632E}"/>
              </a:ext>
            </a:extLst>
          </p:cNvPr>
          <p:cNvSpPr>
            <a:spLocks noGrp="1"/>
          </p:cNvSpPr>
          <p:nvPr>
            <p:ph idx="1"/>
          </p:nvPr>
        </p:nvSpPr>
        <p:spPr>
          <a:xfrm>
            <a:off x="643467" y="1782981"/>
            <a:ext cx="6891187" cy="4393982"/>
          </a:xfrm>
        </p:spPr>
        <p:txBody>
          <a:bodyPr>
            <a:normAutofit/>
          </a:bodyPr>
          <a:lstStyle/>
          <a:p>
            <a:r>
              <a:rPr lang="en-IN" sz="2100" dirty="0"/>
              <a:t>XML External Entity(XXE) injection occurs when an </a:t>
            </a:r>
            <a:r>
              <a:rPr lang="en-US" sz="2100" dirty="0"/>
              <a:t>XML input containing a reference to an external entity is processed by a weakly configured XML parser. </a:t>
            </a:r>
          </a:p>
          <a:p>
            <a:r>
              <a:rPr lang="en-US" sz="2100" dirty="0"/>
              <a:t>The XML format allows custom entities to be defined within the XML document itself and this is done within the optional DOCTYPE element at the start of the document</a:t>
            </a:r>
          </a:p>
          <a:p>
            <a:r>
              <a:rPr lang="en-US" sz="2100" dirty="0"/>
              <a:t>&lt;!DOCTYPE foo [ &lt;!ENTITY name “John” &gt; ]&gt;</a:t>
            </a:r>
          </a:p>
          <a:p>
            <a:r>
              <a:rPr lang="en-US" sz="2100" dirty="0"/>
              <a:t>Any reference to the entity “name” within the document, will be replaced with the declared value. </a:t>
            </a:r>
            <a:r>
              <a:rPr lang="en-US" sz="2100" dirty="0" err="1"/>
              <a:t>i,e</a:t>
            </a:r>
            <a:r>
              <a:rPr lang="en-US" sz="2100" dirty="0"/>
              <a:t>; “John”.</a:t>
            </a:r>
          </a:p>
          <a:p>
            <a:r>
              <a:rPr lang="en-US" sz="2100" dirty="0"/>
              <a:t>These external entity definitions use the URL format and can refer to external web URLs or resources on the local filesystem</a:t>
            </a:r>
            <a:endParaRPr lang="en-IN" sz="2100" dirty="0"/>
          </a:p>
        </p:txBody>
      </p:sp>
      <p:sp>
        <p:nvSpPr>
          <p:cNvPr id="33"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91BFEA-8C75-37D1-CAE4-D44BC1D90F28}"/>
              </a:ext>
            </a:extLst>
          </p:cNvPr>
          <p:cNvPicPr>
            <a:picLocks noChangeAspect="1"/>
          </p:cNvPicPr>
          <p:nvPr/>
        </p:nvPicPr>
        <p:blipFill rotWithShape="1">
          <a:blip r:embed="rId2"/>
          <a:srcRect l="17519" r="42943" b="-1"/>
          <a:stretch/>
        </p:blipFill>
        <p:spPr>
          <a:xfrm>
            <a:off x="8129873" y="10"/>
            <a:ext cx="4062128" cy="6857990"/>
          </a:xfrm>
          <a:prstGeom prst="rect">
            <a:avLst/>
          </a:prstGeom>
        </p:spPr>
      </p:pic>
      <p:grpSp>
        <p:nvGrpSpPr>
          <p:cNvPr id="35" name="Group 28">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6"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6203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8BA1D-9007-79BD-7E1B-86675CABF663}"/>
              </a:ext>
            </a:extLst>
          </p:cNvPr>
          <p:cNvSpPr>
            <a:spLocks noGrp="1"/>
          </p:cNvSpPr>
          <p:nvPr>
            <p:ph idx="1"/>
          </p:nvPr>
        </p:nvSpPr>
        <p:spPr>
          <a:xfrm>
            <a:off x="838200" y="504967"/>
            <a:ext cx="10515600" cy="5671996"/>
          </a:xfrm>
        </p:spPr>
        <p:txBody>
          <a:bodyPr/>
          <a:lstStyle/>
          <a:p>
            <a:endParaRPr lang="en-US" dirty="0"/>
          </a:p>
          <a:p>
            <a:endParaRPr lang="en-IN" dirty="0"/>
          </a:p>
        </p:txBody>
      </p:sp>
      <p:graphicFrame>
        <p:nvGraphicFramePr>
          <p:cNvPr id="7" name="Table 7">
            <a:extLst>
              <a:ext uri="{FF2B5EF4-FFF2-40B4-BE49-F238E27FC236}">
                <a16:creationId xmlns:a16="http://schemas.microsoft.com/office/drawing/2014/main" id="{96EA0D4A-60AA-C0D4-E349-C29935F14407}"/>
              </a:ext>
            </a:extLst>
          </p:cNvPr>
          <p:cNvGraphicFramePr>
            <a:graphicFrameLocks noGrp="1"/>
          </p:cNvGraphicFramePr>
          <p:nvPr>
            <p:extLst>
              <p:ext uri="{D42A27DB-BD31-4B8C-83A1-F6EECF244321}">
                <p14:modId xmlns:p14="http://schemas.microsoft.com/office/powerpoint/2010/main" val="1691614636"/>
              </p:ext>
            </p:extLst>
          </p:nvPr>
        </p:nvGraphicFramePr>
        <p:xfrm>
          <a:off x="1282890" y="719666"/>
          <a:ext cx="9498842" cy="5857240"/>
        </p:xfrm>
        <a:graphic>
          <a:graphicData uri="http://schemas.openxmlformats.org/drawingml/2006/table">
            <a:tbl>
              <a:tblPr firstRow="1" bandRow="1">
                <a:tableStyleId>{5C22544A-7EE6-4342-B048-85BDC9FD1C3A}</a:tableStyleId>
              </a:tblPr>
              <a:tblGrid>
                <a:gridCol w="4749421">
                  <a:extLst>
                    <a:ext uri="{9D8B030D-6E8A-4147-A177-3AD203B41FA5}">
                      <a16:colId xmlns:a16="http://schemas.microsoft.com/office/drawing/2014/main" val="1208661193"/>
                    </a:ext>
                  </a:extLst>
                </a:gridCol>
                <a:gridCol w="4749421">
                  <a:extLst>
                    <a:ext uri="{9D8B030D-6E8A-4147-A177-3AD203B41FA5}">
                      <a16:colId xmlns:a16="http://schemas.microsoft.com/office/drawing/2014/main" val="1046980543"/>
                    </a:ext>
                  </a:extLst>
                </a:gridCol>
              </a:tblGrid>
              <a:tr h="370840">
                <a:tc>
                  <a:txBody>
                    <a:bodyPr/>
                    <a:lstStyle/>
                    <a:p>
                      <a:r>
                        <a:rPr lang="en-IN" dirty="0"/>
                        <a:t>REQUEST</a:t>
                      </a:r>
                    </a:p>
                  </a:txBody>
                  <a:tcPr/>
                </a:tc>
                <a:tc>
                  <a:txBody>
                    <a:bodyPr/>
                    <a:lstStyle/>
                    <a:p>
                      <a:r>
                        <a:rPr lang="en-IN" dirty="0"/>
                        <a:t>RESPONSE</a:t>
                      </a:r>
                    </a:p>
                  </a:txBody>
                  <a:tcPr/>
                </a:tc>
                <a:extLst>
                  <a:ext uri="{0D108BD9-81ED-4DB2-BD59-A6C34878D82A}">
                    <a16:rowId xmlns:a16="http://schemas.microsoft.com/office/drawing/2014/main" val="3345907373"/>
                  </a:ext>
                </a:extLst>
              </a:tr>
              <a:tr h="370840">
                <a:tc>
                  <a:txBody>
                    <a:bodyPr/>
                    <a:lstStyle/>
                    <a:p>
                      <a:r>
                        <a:rPr lang="en-US" dirty="0"/>
                        <a:t>&lt;!DOCTYPE foo [ &lt;!ENTITY </a:t>
                      </a:r>
                      <a:r>
                        <a:rPr lang="en-US" dirty="0" err="1"/>
                        <a:t>xxe</a:t>
                      </a:r>
                      <a:r>
                        <a:rPr lang="en-US" dirty="0"/>
                        <a:t> SYSTEM “file:///windows/win.ini” &gt; ]&gt;</a:t>
                      </a:r>
                    </a:p>
                    <a:p>
                      <a:endParaRPr lang="en-US" dirty="0"/>
                    </a:p>
                    <a:p>
                      <a:r>
                        <a:rPr lang="en-US" dirty="0"/>
                        <a:t>&lt;Search&gt;&lt;</a:t>
                      </a:r>
                      <a:r>
                        <a:rPr lang="en-US" dirty="0" err="1"/>
                        <a:t>SearchTerm</a:t>
                      </a:r>
                      <a:r>
                        <a:rPr lang="en-US" dirty="0"/>
                        <a:t>&gt;&amp;</a:t>
                      </a:r>
                      <a:r>
                        <a:rPr lang="en-US" dirty="0" err="1"/>
                        <a:t>xxe</a:t>
                      </a:r>
                      <a:r>
                        <a:rPr lang="en-US" dirty="0"/>
                        <a:t>;&lt;/</a:t>
                      </a:r>
                      <a:r>
                        <a:rPr lang="en-US" dirty="0" err="1"/>
                        <a:t>SearchTerm</a:t>
                      </a:r>
                      <a:r>
                        <a:rPr lang="en-US" dirty="0"/>
                        <a:t>&gt;&lt;/Search&gt;</a:t>
                      </a:r>
                      <a:endParaRPr lang="en-IN" dirty="0"/>
                    </a:p>
                  </a:txBody>
                  <a:tcPr/>
                </a:tc>
                <a:tc>
                  <a:txBody>
                    <a:bodyPr/>
                    <a:lstStyle/>
                    <a:p>
                      <a:r>
                        <a:rPr lang="en-US" dirty="0"/>
                        <a:t>&lt;Search&gt;&lt;</a:t>
                      </a:r>
                      <a:r>
                        <a:rPr lang="en-US" dirty="0" err="1"/>
                        <a:t>SearchResult</a:t>
                      </a:r>
                      <a:r>
                        <a:rPr lang="en-US" dirty="0"/>
                        <a:t>&gt;No results found for expression: ; for 16-bit app</a:t>
                      </a:r>
                    </a:p>
                    <a:p>
                      <a:r>
                        <a:rPr lang="en-US" dirty="0"/>
                        <a:t>support</a:t>
                      </a:r>
                    </a:p>
                    <a:p>
                      <a:r>
                        <a:rPr lang="en-US" dirty="0"/>
                        <a:t> [fonts]</a:t>
                      </a:r>
                    </a:p>
                    <a:p>
                      <a:r>
                        <a:rPr lang="en-US" dirty="0"/>
                        <a:t> [extensions]</a:t>
                      </a:r>
                    </a:p>
                    <a:p>
                      <a:r>
                        <a:rPr lang="en-US" dirty="0"/>
                        <a:t> [mci extensions]</a:t>
                      </a:r>
                    </a:p>
                    <a:p>
                      <a:r>
                        <a:rPr lang="en-US" dirty="0"/>
                        <a:t> [files]</a:t>
                      </a:r>
                      <a:endParaRPr lang="en-IN" dirty="0"/>
                    </a:p>
                  </a:txBody>
                  <a:tcPr/>
                </a:tc>
                <a:extLst>
                  <a:ext uri="{0D108BD9-81ED-4DB2-BD59-A6C34878D82A}">
                    <a16:rowId xmlns:a16="http://schemas.microsoft.com/office/drawing/2014/main" val="4126168622"/>
                  </a:ext>
                </a:extLst>
              </a:tr>
              <a:tr h="370840">
                <a:tc>
                  <a:txBody>
                    <a:bodyPr/>
                    <a:lstStyle/>
                    <a:p>
                      <a:r>
                        <a:rPr lang="en-US" dirty="0"/>
                        <a:t>&lt;!DOCTYPE foo [</a:t>
                      </a:r>
                    </a:p>
                    <a:p>
                      <a:r>
                        <a:rPr lang="en-US" dirty="0"/>
                        <a:t>&lt;!ENTITY xxe1 “test” &gt; </a:t>
                      </a:r>
                    </a:p>
                    <a:p>
                      <a:r>
                        <a:rPr lang="en-US" dirty="0"/>
                        <a:t>&lt;!ENTITY xxe2 “&amp;xxe1;&amp;xxe1;” &gt; </a:t>
                      </a:r>
                    </a:p>
                    <a:p>
                      <a:r>
                        <a:rPr lang="en-US" dirty="0"/>
                        <a:t>&lt;!ENTITY xxe3 “&amp;xxe2;&amp;xxe2;&amp;xxe2;&amp;xxe2;” &gt; </a:t>
                      </a:r>
                    </a:p>
                    <a:p>
                      <a:r>
                        <a:rPr lang="en-US" dirty="0"/>
                        <a:t>&lt;!ENTITY xxe4 “&amp;xxe3;&amp;xxe3;&amp;xxe3;&amp;xxe3;&amp;xxe3;&amp;xxe3;&amp;xxe3;&amp;xxe3;” &gt;</a:t>
                      </a:r>
                    </a:p>
                    <a:p>
                      <a:r>
                        <a:rPr lang="en-US" dirty="0"/>
                        <a:t>]&gt;</a:t>
                      </a:r>
                    </a:p>
                    <a:p>
                      <a:r>
                        <a:rPr lang="en-US" dirty="0"/>
                        <a:t>&lt;Search&gt;&lt;</a:t>
                      </a:r>
                      <a:r>
                        <a:rPr lang="en-US" dirty="0" err="1"/>
                        <a:t>SearchTerm</a:t>
                      </a:r>
                      <a:r>
                        <a:rPr lang="en-US" dirty="0"/>
                        <a:t>&gt;&amp;xxe4;&lt;/</a:t>
                      </a:r>
                      <a:r>
                        <a:rPr lang="en-US" dirty="0" err="1"/>
                        <a:t>SearchTerm</a:t>
                      </a:r>
                      <a:r>
                        <a:rPr lang="en-US" dirty="0"/>
                        <a:t>&gt;&lt;/Search&gt;</a:t>
                      </a:r>
                      <a:endParaRPr lang="en-IN" dirty="0"/>
                    </a:p>
                  </a:txBody>
                  <a:tcPr/>
                </a:tc>
                <a:tc>
                  <a:txBody>
                    <a:bodyPr/>
                    <a:lstStyle/>
                    <a:p>
                      <a:r>
                        <a:rPr lang="en-US" dirty="0"/>
                        <a:t>&lt;Search&gt;&lt;</a:t>
                      </a:r>
                      <a:r>
                        <a:rPr lang="en-US" dirty="0" err="1"/>
                        <a:t>SearchResult</a:t>
                      </a:r>
                      <a:r>
                        <a:rPr lang="en-US" dirty="0"/>
                        <a:t>&gt;</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a:t>
                      </a:r>
                      <a:endParaRPr lang="en-IN" dirty="0"/>
                    </a:p>
                  </a:txBody>
                  <a:tcPr/>
                </a:tc>
                <a:extLst>
                  <a:ext uri="{0D108BD9-81ED-4DB2-BD59-A6C34878D82A}">
                    <a16:rowId xmlns:a16="http://schemas.microsoft.com/office/drawing/2014/main" val="1172017082"/>
                  </a:ext>
                </a:extLst>
              </a:tr>
              <a:tr h="370840">
                <a:tc>
                  <a:txBody>
                    <a:bodyPr/>
                    <a:lstStyle/>
                    <a:p>
                      <a:endParaRPr lang="en-IN" dirty="0"/>
                    </a:p>
                  </a:txBody>
                  <a:tcPr/>
                </a:tc>
                <a:tc>
                  <a:txBody>
                    <a:bodyPr/>
                    <a:lstStyle/>
                    <a:p>
                      <a:r>
                        <a:rPr lang="en-US" dirty="0"/>
                        <a:t>The billion laughs attack described above can take an exponential amount of space or time.</a:t>
                      </a:r>
                      <a:endParaRPr lang="en-IN" dirty="0"/>
                    </a:p>
                  </a:txBody>
                  <a:tcPr/>
                </a:tc>
                <a:extLst>
                  <a:ext uri="{0D108BD9-81ED-4DB2-BD59-A6C34878D82A}">
                    <a16:rowId xmlns:a16="http://schemas.microsoft.com/office/drawing/2014/main" val="221126930"/>
                  </a:ext>
                </a:extLst>
              </a:tr>
            </a:tbl>
          </a:graphicData>
        </a:graphic>
      </p:graphicFrame>
    </p:spTree>
    <p:extLst>
      <p:ext uri="{BB962C8B-B14F-4D97-AF65-F5344CB8AC3E}">
        <p14:creationId xmlns:p14="http://schemas.microsoft.com/office/powerpoint/2010/main" val="30149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C7A31-02EC-AC0D-C7B5-F0CB31577048}"/>
              </a:ext>
            </a:extLst>
          </p:cNvPr>
          <p:cNvSpPr>
            <a:spLocks noGrp="1"/>
          </p:cNvSpPr>
          <p:nvPr>
            <p:ph idx="1"/>
          </p:nvPr>
        </p:nvSpPr>
        <p:spPr>
          <a:xfrm>
            <a:off x="838200" y="464024"/>
            <a:ext cx="10515600" cy="5712939"/>
          </a:xfrm>
        </p:spPr>
        <p:txBody>
          <a:bodyPr/>
          <a:lstStyle/>
          <a:p>
            <a:r>
              <a:rPr lang="en-IN"/>
              <a:t>Server Side Request Forgery allows the attacker to induce server side application to make request to internal servers or arbitrary location. </a:t>
            </a:r>
          </a:p>
          <a:p>
            <a:endParaRPr lang="en-IN" dirty="0"/>
          </a:p>
        </p:txBody>
      </p:sp>
      <p:pic>
        <p:nvPicPr>
          <p:cNvPr id="5" name="Picture 4" descr="Graphical user interface, application&#10;&#10;Description automatically generated">
            <a:extLst>
              <a:ext uri="{FF2B5EF4-FFF2-40B4-BE49-F238E27FC236}">
                <a16:creationId xmlns:a16="http://schemas.microsoft.com/office/drawing/2014/main" id="{12EE1D6E-255B-8BD0-FD62-6B6D15C1E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49" y="1643874"/>
            <a:ext cx="8676000" cy="4750102"/>
          </a:xfrm>
          <a:prstGeom prst="rect">
            <a:avLst/>
          </a:prstGeom>
          <a:ln>
            <a:solidFill>
              <a:schemeClr val="tx1"/>
            </a:solidFill>
          </a:ln>
        </p:spPr>
      </p:pic>
    </p:spTree>
    <p:extLst>
      <p:ext uri="{BB962C8B-B14F-4D97-AF65-F5344CB8AC3E}">
        <p14:creationId xmlns:p14="http://schemas.microsoft.com/office/powerpoint/2010/main" val="59350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10;&#10;Description automatically generated with medium confidence">
            <a:extLst>
              <a:ext uri="{FF2B5EF4-FFF2-40B4-BE49-F238E27FC236}">
                <a16:creationId xmlns:a16="http://schemas.microsoft.com/office/drawing/2014/main" id="{E0BD00D8-928F-75E4-C437-BD6B9AD445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05" y="601725"/>
            <a:ext cx="8748000" cy="4786820"/>
          </a:xfrm>
          <a:prstGeom prst="rect">
            <a:avLst/>
          </a:prstGeom>
          <a:ln>
            <a:solidFill>
              <a:schemeClr val="tx1"/>
            </a:solidFill>
          </a:ln>
        </p:spPr>
      </p:pic>
    </p:spTree>
    <p:extLst>
      <p:ext uri="{BB962C8B-B14F-4D97-AF65-F5344CB8AC3E}">
        <p14:creationId xmlns:p14="http://schemas.microsoft.com/office/powerpoint/2010/main" val="296366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7784E-74D2-2B1C-F6B1-4DC82EA11F44}"/>
              </a:ext>
            </a:extLst>
          </p:cNvPr>
          <p:cNvSpPr>
            <a:spLocks noGrp="1"/>
          </p:cNvSpPr>
          <p:nvPr>
            <p:ph idx="1"/>
          </p:nvPr>
        </p:nvSpPr>
        <p:spPr>
          <a:xfrm>
            <a:off x="1155548" y="2217343"/>
            <a:ext cx="9880893" cy="3959619"/>
          </a:xfrm>
        </p:spPr>
        <p:txBody>
          <a:bodyPr>
            <a:normAutofit/>
          </a:bodyPr>
          <a:lstStyle/>
          <a:p>
            <a:pPr marL="0" indent="0">
              <a:buNone/>
            </a:pPr>
            <a:r>
              <a:rPr lang="en-IN" sz="2200"/>
              <a:t>Attack scenarios:</a:t>
            </a:r>
          </a:p>
          <a:p>
            <a:r>
              <a:rPr lang="en-IN" sz="2200"/>
              <a:t>An attacker can use the application server as a proxy to interact or attack with any 3</a:t>
            </a:r>
            <a:r>
              <a:rPr lang="en-IN" sz="2200" baseline="30000"/>
              <a:t>rd</a:t>
            </a:r>
            <a:r>
              <a:rPr lang="en-IN" sz="2200"/>
              <a:t> party application on internet. </a:t>
            </a:r>
            <a:r>
              <a:rPr lang="en-US" sz="2200"/>
              <a:t>The malicious traffic appears to the target to originate from the server on which the vulnerable application is running.</a:t>
            </a:r>
            <a:r>
              <a:rPr lang="en-IN" sz="2200"/>
              <a:t> </a:t>
            </a:r>
          </a:p>
          <a:p>
            <a:r>
              <a:rPr lang="en-IN" sz="2200"/>
              <a:t>The attacker will be able to connect to internal servers within the organization network, by using the vulnerable application as a proxy.</a:t>
            </a:r>
          </a:p>
          <a:p>
            <a:r>
              <a:rPr lang="en-IN" sz="2200"/>
              <a:t>The attacker can also use this vulnerability to perform actions on the application services, which by default they may not be able, due to firewall or any access restrictions.</a:t>
            </a:r>
          </a:p>
          <a:p>
            <a:r>
              <a:rPr lang="en-IN" sz="2200"/>
              <a:t>The attacker can also use this vulnerability to enumerate the ports of the internal network and determine which ports are open/closed.</a:t>
            </a:r>
          </a:p>
        </p:txBody>
      </p:sp>
    </p:spTree>
    <p:extLst>
      <p:ext uri="{BB962C8B-B14F-4D97-AF65-F5344CB8AC3E}">
        <p14:creationId xmlns:p14="http://schemas.microsoft.com/office/powerpoint/2010/main" val="361958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Ethical hacking explained">
            <a:extLst>
              <a:ext uri="{FF2B5EF4-FFF2-40B4-BE49-F238E27FC236}">
                <a16:creationId xmlns:a16="http://schemas.microsoft.com/office/drawing/2014/main" id="{46581DED-9417-5DB9-5128-F2B2EC88A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56" r="3020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2102" name="Rectangle 206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88765-7E75-BE60-8363-E72331175241}"/>
              </a:ext>
            </a:extLst>
          </p:cNvPr>
          <p:cNvSpPr>
            <a:spLocks noGrp="1"/>
          </p:cNvSpPr>
          <p:nvPr>
            <p:ph type="ctrTitle"/>
          </p:nvPr>
        </p:nvSpPr>
        <p:spPr>
          <a:xfrm>
            <a:off x="5277328" y="640082"/>
            <a:ext cx="6274591" cy="1064732"/>
          </a:xfrm>
        </p:spPr>
        <p:txBody>
          <a:bodyPr>
            <a:normAutofit/>
          </a:bodyPr>
          <a:lstStyle/>
          <a:p>
            <a:pPr algn="l"/>
            <a:r>
              <a:rPr lang="en-IN" dirty="0">
                <a:solidFill>
                  <a:schemeClr val="bg1"/>
                </a:solidFill>
              </a:rPr>
              <a:t>Ethical Hacking</a:t>
            </a:r>
          </a:p>
        </p:txBody>
      </p:sp>
      <p:sp>
        <p:nvSpPr>
          <p:cNvPr id="3" name="Subtitle 2">
            <a:extLst>
              <a:ext uri="{FF2B5EF4-FFF2-40B4-BE49-F238E27FC236}">
                <a16:creationId xmlns:a16="http://schemas.microsoft.com/office/drawing/2014/main" id="{26EA0A50-89D3-B786-3DDD-A8F994CBE25D}"/>
              </a:ext>
            </a:extLst>
          </p:cNvPr>
          <p:cNvSpPr>
            <a:spLocks noGrp="1"/>
          </p:cNvSpPr>
          <p:nvPr>
            <p:ph type="subTitle" idx="1"/>
          </p:nvPr>
        </p:nvSpPr>
        <p:spPr>
          <a:xfrm>
            <a:off x="5277327" y="1704814"/>
            <a:ext cx="6274592" cy="4799225"/>
          </a:xfrm>
        </p:spPr>
        <p:txBody>
          <a:bodyPr>
            <a:noAutofit/>
          </a:bodyPr>
          <a:lstStyle/>
          <a:p>
            <a:pPr algn="l"/>
            <a:r>
              <a:rPr lang="en-IN" sz="2200" dirty="0">
                <a:solidFill>
                  <a:schemeClr val="bg1"/>
                </a:solidFill>
              </a:rPr>
              <a:t>Ethical Hacking on the other hand, is an authorized way of looking for issues within the applications, system, network and identify </a:t>
            </a:r>
            <a:r>
              <a:rPr lang="en-IN" sz="2200" dirty="0" err="1">
                <a:solidFill>
                  <a:schemeClr val="bg1"/>
                </a:solidFill>
              </a:rPr>
              <a:t>byapasses</a:t>
            </a:r>
            <a:r>
              <a:rPr lang="en-IN" sz="2200" dirty="0">
                <a:solidFill>
                  <a:schemeClr val="bg1"/>
                </a:solidFill>
              </a:rPr>
              <a:t> in the existing the system security with the intend of helping the organization to resolve it.</a:t>
            </a:r>
          </a:p>
          <a:p>
            <a:pPr algn="l"/>
            <a:r>
              <a:rPr lang="en-IN" sz="2200" dirty="0">
                <a:solidFill>
                  <a:schemeClr val="bg1"/>
                </a:solidFill>
              </a:rPr>
              <a:t>These issues can be due to some misconfiguration, lazy developments methods, not updated systems etc.</a:t>
            </a:r>
          </a:p>
          <a:p>
            <a:pPr algn="l"/>
            <a:r>
              <a:rPr lang="en-IN" sz="2200" dirty="0">
                <a:solidFill>
                  <a:schemeClr val="bg1"/>
                </a:solidFill>
              </a:rPr>
              <a:t>The difference between Hacking and Ethical Hacking is the ethics that the hacker follows to find and report the issues responsibly to the organization rather than misusing the data. Usually organizations perform pen testing of their applications by their internal teams, 3</a:t>
            </a:r>
            <a:r>
              <a:rPr lang="en-IN" sz="2200" baseline="30000" dirty="0">
                <a:solidFill>
                  <a:schemeClr val="bg1"/>
                </a:solidFill>
              </a:rPr>
              <a:t>rd</a:t>
            </a:r>
            <a:r>
              <a:rPr lang="en-IN" sz="2200" dirty="0">
                <a:solidFill>
                  <a:schemeClr val="bg1"/>
                </a:solidFill>
              </a:rPr>
              <a:t> party vendors, bug bounty platforms or even Responsible Disclosure Program.</a:t>
            </a:r>
          </a:p>
        </p:txBody>
      </p:sp>
    </p:spTree>
    <p:extLst>
      <p:ext uri="{BB962C8B-B14F-4D97-AF65-F5344CB8AC3E}">
        <p14:creationId xmlns:p14="http://schemas.microsoft.com/office/powerpoint/2010/main" val="421342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F89B8-7ED2-1949-C568-FF50933B9B14}"/>
              </a:ext>
            </a:extLst>
          </p:cNvPr>
          <p:cNvSpPr>
            <a:spLocks noGrp="1"/>
          </p:cNvSpPr>
          <p:nvPr>
            <p:ph type="title"/>
          </p:nvPr>
        </p:nvSpPr>
        <p:spPr>
          <a:xfrm>
            <a:off x="838200" y="365125"/>
            <a:ext cx="10515600" cy="1325563"/>
          </a:xfrm>
        </p:spPr>
        <p:txBody>
          <a:bodyPr>
            <a:normAutofit/>
          </a:bodyPr>
          <a:lstStyle/>
          <a:p>
            <a:r>
              <a:rPr lang="en-IN" sz="5400"/>
              <a:t>CORS: Cross Origin Resource Sharing</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B6DC1F-8CE5-983D-2833-AEE6B261F3F4}"/>
              </a:ext>
            </a:extLst>
          </p:cNvPr>
          <p:cNvSpPr>
            <a:spLocks noGrp="1"/>
          </p:cNvSpPr>
          <p:nvPr>
            <p:ph idx="1"/>
          </p:nvPr>
        </p:nvSpPr>
        <p:spPr>
          <a:xfrm>
            <a:off x="838200" y="1929384"/>
            <a:ext cx="10515600" cy="4251960"/>
          </a:xfrm>
        </p:spPr>
        <p:txBody>
          <a:bodyPr>
            <a:normAutofit/>
          </a:bodyPr>
          <a:lstStyle/>
          <a:p>
            <a:r>
              <a:rPr lang="en-US" sz="2200"/>
              <a:t>The same-origin policy is a key mechanism implemented within browsers that is designed to keep content that came from different origins from interfering with each other. Basically, content received from one website is allowed to read and modify other content received from the same site but is not allowed to access content received from other sites. As with the same-origin policy in the browser, segregation is based on protocol, hostname, and port number by default.</a:t>
            </a:r>
          </a:p>
          <a:p>
            <a:r>
              <a:rPr lang="en-US" sz="2200"/>
              <a:t>Cross-Origin Resource Sharing (CORS) is an HTTP-header based mechanism that allows a server to indicate any origins (domain, scheme, or port) other than its own from which a browser should permit loading resources.</a:t>
            </a:r>
            <a:endParaRPr lang="en-IN" sz="2200"/>
          </a:p>
        </p:txBody>
      </p:sp>
    </p:spTree>
    <p:extLst>
      <p:ext uri="{BB962C8B-B14F-4D97-AF65-F5344CB8AC3E}">
        <p14:creationId xmlns:p14="http://schemas.microsoft.com/office/powerpoint/2010/main" val="482803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35E5A0-9EBF-AB0A-35DA-FEEED8FCC4FE}"/>
              </a:ext>
            </a:extLst>
          </p:cNvPr>
          <p:cNvSpPr/>
          <p:nvPr/>
        </p:nvSpPr>
        <p:spPr>
          <a:xfrm>
            <a:off x="1334125" y="854439"/>
            <a:ext cx="7087204" cy="4152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4" name="Content Placeholder 13" descr="Aerial view of backyard with patio">
            <a:extLst>
              <a:ext uri="{FF2B5EF4-FFF2-40B4-BE49-F238E27FC236}">
                <a16:creationId xmlns:a16="http://schemas.microsoft.com/office/drawing/2014/main" id="{F40E225C-61DA-6AFE-D39F-41FD312C4D11}"/>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69036" y="1643941"/>
            <a:ext cx="2572022" cy="1777649"/>
          </a:xfrm>
        </p:spPr>
      </p:pic>
      <p:cxnSp>
        <p:nvCxnSpPr>
          <p:cNvPr id="6" name="Straight Connector 5">
            <a:extLst>
              <a:ext uri="{FF2B5EF4-FFF2-40B4-BE49-F238E27FC236}">
                <a16:creationId xmlns:a16="http://schemas.microsoft.com/office/drawing/2014/main" id="{8F6D6BB8-0DF8-69BF-9E06-9198B292C6FF}"/>
              </a:ext>
            </a:extLst>
          </p:cNvPr>
          <p:cNvCxnSpPr>
            <a:cxnSpLocks/>
          </p:cNvCxnSpPr>
          <p:nvPr/>
        </p:nvCxnSpPr>
        <p:spPr>
          <a:xfrm>
            <a:off x="1334125" y="1304144"/>
            <a:ext cx="708720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4ADDEF-AEC2-E675-1517-70A97613A7BD}"/>
              </a:ext>
            </a:extLst>
          </p:cNvPr>
          <p:cNvSpPr txBox="1"/>
          <p:nvPr/>
        </p:nvSpPr>
        <p:spPr>
          <a:xfrm>
            <a:off x="1572033" y="839691"/>
            <a:ext cx="6849296" cy="369332"/>
          </a:xfrm>
          <a:prstGeom prst="rect">
            <a:avLst/>
          </a:prstGeom>
          <a:noFill/>
        </p:spPr>
        <p:txBody>
          <a:bodyPr wrap="square" rtlCol="0">
            <a:spAutoFit/>
          </a:bodyPr>
          <a:lstStyle/>
          <a:p>
            <a:r>
              <a:rPr lang="en-IN" dirty="0"/>
              <a:t>		https://www.example.com</a:t>
            </a:r>
          </a:p>
        </p:txBody>
      </p:sp>
      <p:cxnSp>
        <p:nvCxnSpPr>
          <p:cNvPr id="10" name="Straight Arrow Connector 9">
            <a:extLst>
              <a:ext uri="{FF2B5EF4-FFF2-40B4-BE49-F238E27FC236}">
                <a16:creationId xmlns:a16="http://schemas.microsoft.com/office/drawing/2014/main" id="{64F0BB9F-F0DA-C10F-41B9-7F0B89E311E7}"/>
              </a:ext>
            </a:extLst>
          </p:cNvPr>
          <p:cNvCxnSpPr>
            <a:cxnSpLocks/>
            <a:endCxn id="12" idx="1"/>
          </p:cNvCxnSpPr>
          <p:nvPr/>
        </p:nvCxnSpPr>
        <p:spPr>
          <a:xfrm>
            <a:off x="4188542" y="2301049"/>
            <a:ext cx="4374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21C81E-26FE-9642-50EC-6A5D72750483}"/>
              </a:ext>
            </a:extLst>
          </p:cNvPr>
          <p:cNvSpPr txBox="1"/>
          <p:nvPr/>
        </p:nvSpPr>
        <p:spPr>
          <a:xfrm>
            <a:off x="8563223" y="2116383"/>
            <a:ext cx="3432747" cy="369332"/>
          </a:xfrm>
          <a:prstGeom prst="rect">
            <a:avLst/>
          </a:prstGeom>
          <a:noFill/>
        </p:spPr>
        <p:txBody>
          <a:bodyPr wrap="square" rtlCol="0">
            <a:spAutoFit/>
          </a:bodyPr>
          <a:lstStyle/>
          <a:p>
            <a:r>
              <a:rPr lang="en-IN" dirty="0"/>
              <a:t>https://www.images.com/garden</a:t>
            </a:r>
          </a:p>
        </p:txBody>
      </p:sp>
    </p:spTree>
    <p:extLst>
      <p:ext uri="{BB962C8B-B14F-4D97-AF65-F5344CB8AC3E}">
        <p14:creationId xmlns:p14="http://schemas.microsoft.com/office/powerpoint/2010/main" val="1798372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CA0A322F-EB19-91E4-4253-41E0A5663C74}"/>
              </a:ext>
            </a:extLst>
          </p:cNvPr>
          <p:cNvSpPr>
            <a:spLocks noGrp="1"/>
          </p:cNvSpPr>
          <p:nvPr>
            <p:ph idx="1"/>
          </p:nvPr>
        </p:nvSpPr>
        <p:spPr>
          <a:xfrm>
            <a:off x="838200" y="1929384"/>
            <a:ext cx="10515600" cy="4251960"/>
          </a:xfrm>
        </p:spPr>
        <p:txBody>
          <a:bodyPr>
            <a:normAutofit/>
          </a:bodyPr>
          <a:lstStyle/>
          <a:p>
            <a:r>
              <a:rPr lang="en-IN" sz="2200"/>
              <a:t>Access-Control-Allow-Origin being set to *, which means that the resource can be accessed by any origin.</a:t>
            </a:r>
          </a:p>
          <a:p>
            <a:r>
              <a:rPr lang="en-IN" sz="2200"/>
              <a:t>Access-Control-Allow-Origin being set to any particular domains, means that the resource can be accessed only by that particular domain.</a:t>
            </a:r>
          </a:p>
          <a:p>
            <a:r>
              <a:rPr lang="en-IN" sz="2200"/>
              <a:t>Preflight Request: requests the browser first sends an HTTP request using the OPTIONS method to the resource on the other origin, in order to determine if the actual request is safe to send. </a:t>
            </a:r>
            <a:r>
              <a:rPr lang="en-US" sz="2200" b="0" i="0">
                <a:effectLst/>
                <a:latin typeface="Inter"/>
              </a:rPr>
              <a:t> Such cross-origin requests are preflighted since they may have implications for user data.</a:t>
            </a:r>
          </a:p>
          <a:p>
            <a:r>
              <a:rPr lang="en-US" sz="2200">
                <a:latin typeface="Inter"/>
              </a:rPr>
              <a:t>Access-Control-Allow-Credentials: By default CORS requests, do not send the cookies. If there is a requirement to send the cookies, the Access-Control-Allow-Credentials header is set to a true value. </a:t>
            </a:r>
            <a:endParaRPr lang="en-IN" sz="2200"/>
          </a:p>
        </p:txBody>
      </p:sp>
    </p:spTree>
    <p:extLst>
      <p:ext uri="{BB962C8B-B14F-4D97-AF65-F5344CB8AC3E}">
        <p14:creationId xmlns:p14="http://schemas.microsoft.com/office/powerpoint/2010/main" val="391888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A6CD5B-7143-ACEC-A091-3E3289CD9543}"/>
              </a:ext>
            </a:extLst>
          </p:cNvPr>
          <p:cNvPicPr>
            <a:picLocks noChangeAspect="1"/>
          </p:cNvPicPr>
          <p:nvPr/>
        </p:nvPicPr>
        <p:blipFill rotWithShape="1">
          <a:blip r:embed="rId2">
            <a:duotone>
              <a:schemeClr val="bg2">
                <a:shade val="45000"/>
                <a:satMod val="135000"/>
              </a:schemeClr>
              <a:prstClr val="white"/>
            </a:duotone>
          </a:blip>
          <a:srcRect t="8607" b="71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AF059-255D-795B-4B95-93AD148F90CE}"/>
              </a:ext>
            </a:extLst>
          </p:cNvPr>
          <p:cNvSpPr>
            <a:spLocks noGrp="1"/>
          </p:cNvSpPr>
          <p:nvPr>
            <p:ph type="title"/>
          </p:nvPr>
        </p:nvSpPr>
        <p:spPr>
          <a:xfrm>
            <a:off x="838200" y="365125"/>
            <a:ext cx="10515600" cy="1325563"/>
          </a:xfrm>
        </p:spPr>
        <p:txBody>
          <a:bodyPr>
            <a:normAutofit/>
          </a:bodyPr>
          <a:lstStyle/>
          <a:p>
            <a:r>
              <a:rPr lang="en-IN" dirty="0"/>
              <a:t>Business Logic Vulnerabilities</a:t>
            </a:r>
          </a:p>
        </p:txBody>
      </p:sp>
      <p:graphicFrame>
        <p:nvGraphicFramePr>
          <p:cNvPr id="5" name="Content Placeholder 2">
            <a:extLst>
              <a:ext uri="{FF2B5EF4-FFF2-40B4-BE49-F238E27FC236}">
                <a16:creationId xmlns:a16="http://schemas.microsoft.com/office/drawing/2014/main" id="{68FC5DFD-1314-D91D-87B2-5EAA5BDB96CB}"/>
              </a:ext>
            </a:extLst>
          </p:cNvPr>
          <p:cNvGraphicFramePr>
            <a:graphicFrameLocks noGrp="1"/>
          </p:cNvGraphicFramePr>
          <p:nvPr>
            <p:ph idx="1"/>
            <p:extLst>
              <p:ext uri="{D42A27DB-BD31-4B8C-83A1-F6EECF244321}">
                <p14:modId xmlns:p14="http://schemas.microsoft.com/office/powerpoint/2010/main" val="3377585283"/>
              </p:ext>
            </p:extLst>
          </p:nvPr>
        </p:nvGraphicFramePr>
        <p:xfrm>
          <a:off x="838200" y="1504335"/>
          <a:ext cx="10515600" cy="4672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0577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3F68FC03-569A-0C7E-7F9C-4126FB8F2371}"/>
              </a:ext>
            </a:extLst>
          </p:cNvPr>
          <p:cNvPicPr>
            <a:picLocks noChangeAspect="1"/>
          </p:cNvPicPr>
          <p:nvPr/>
        </p:nvPicPr>
        <p:blipFill rotWithShape="1">
          <a:blip r:embed="rId2">
            <a:duotone>
              <a:schemeClr val="bg2">
                <a:shade val="45000"/>
                <a:satMod val="135000"/>
              </a:schemeClr>
              <a:prstClr val="white"/>
            </a:duotone>
          </a:blip>
          <a:srcRect t="22909" b="2084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3E8FE285-937B-F836-8F2F-6CF2F49016E4}"/>
              </a:ext>
            </a:extLst>
          </p:cNvPr>
          <p:cNvSpPr>
            <a:spLocks noGrp="1"/>
          </p:cNvSpPr>
          <p:nvPr>
            <p:ph idx="1"/>
          </p:nvPr>
        </p:nvSpPr>
        <p:spPr>
          <a:xfrm>
            <a:off x="838200" y="1825625"/>
            <a:ext cx="10515600" cy="4351338"/>
          </a:xfrm>
        </p:spPr>
        <p:txBody>
          <a:bodyPr>
            <a:normAutofit/>
          </a:bodyPr>
          <a:lstStyle/>
          <a:p>
            <a:pPr marL="0" indent="0">
              <a:buNone/>
            </a:pPr>
            <a:r>
              <a:rPr lang="en-US" b="1"/>
              <a:t>The Attack: </a:t>
            </a:r>
          </a:p>
          <a:p>
            <a:r>
              <a:rPr lang="en-US"/>
              <a:t>The developers’ assumption is rather obviously flawed because it ignores the fact that users may remove items from their shopping baskets after they have been added. A crafty user could add to his basket large quantities of every single product on sale from the vendor to attract the maximum possible bulk discounts. After the discounts were applied to items in his shopping basket, he could remove items he did not want and still receive the discounts applied to the remaining products.</a:t>
            </a:r>
          </a:p>
          <a:p>
            <a:endParaRPr lang="en-IN"/>
          </a:p>
        </p:txBody>
      </p:sp>
    </p:spTree>
    <p:extLst>
      <p:ext uri="{BB962C8B-B14F-4D97-AF65-F5344CB8AC3E}">
        <p14:creationId xmlns:p14="http://schemas.microsoft.com/office/powerpoint/2010/main" val="2140633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522FC47-8B4B-1CC8-410C-B7861676AA7F}"/>
              </a:ext>
            </a:extLst>
          </p:cNvPr>
          <p:cNvSpPr>
            <a:spLocks noGrp="1"/>
          </p:cNvSpPr>
          <p:nvPr>
            <p:ph idx="1"/>
          </p:nvPr>
        </p:nvSpPr>
        <p:spPr>
          <a:xfrm>
            <a:off x="1653363" y="1859280"/>
            <a:ext cx="9367204" cy="4998720"/>
          </a:xfrm>
        </p:spPr>
        <p:txBody>
          <a:bodyPr anchor="t">
            <a:noAutofit/>
          </a:bodyPr>
          <a:lstStyle/>
          <a:p>
            <a:pPr marL="0" indent="0">
              <a:buNone/>
            </a:pPr>
            <a:r>
              <a:rPr lang="en-IN" sz="1800" b="1" dirty="0"/>
              <a:t>Functionality: </a:t>
            </a:r>
          </a:p>
          <a:p>
            <a:r>
              <a:rPr lang="en-US" sz="1800" dirty="0"/>
              <a:t>Finance personnel could perform funds transfers between various bank accounts owned by the company and its key customers and suppliers. As a precaution against fraud, the application prevented most users from processing transfers with a value greater than $10,000. Any transfer larger than this required a senior manager’s approval.</a:t>
            </a:r>
          </a:p>
          <a:p>
            <a:pPr marL="0" indent="0">
              <a:buNone/>
            </a:pPr>
            <a:r>
              <a:rPr lang="en-US" sz="1800" b="1" dirty="0"/>
              <a:t>Assumption: </a:t>
            </a:r>
          </a:p>
          <a:p>
            <a:r>
              <a:rPr lang="en-US" sz="1800" dirty="0"/>
              <a:t>The code responsible for implementing this check within the application was simple. The developers assumed that this transparent check was bulletproof. No transaction for greater than the configured threshold could ever escape the requirement for secondary approval.</a:t>
            </a:r>
          </a:p>
          <a:p>
            <a:pPr marL="0" indent="0">
              <a:buNone/>
            </a:pPr>
            <a:r>
              <a:rPr lang="en-US" sz="1800" dirty="0"/>
              <a:t>	bool </a:t>
            </a:r>
            <a:r>
              <a:rPr lang="en-US" sz="1800" dirty="0" err="1"/>
              <a:t>CAuthCheck</a:t>
            </a:r>
            <a:r>
              <a:rPr lang="en-US" sz="1800" dirty="0"/>
              <a:t>::</a:t>
            </a:r>
            <a:r>
              <a:rPr lang="en-US" sz="1800" dirty="0" err="1"/>
              <a:t>RequiresApproval</a:t>
            </a:r>
            <a:r>
              <a:rPr lang="en-US" sz="1800" dirty="0"/>
              <a:t>(int amount)</a:t>
            </a:r>
          </a:p>
          <a:p>
            <a:pPr marL="0" indent="0">
              <a:buNone/>
            </a:pPr>
            <a:r>
              <a:rPr lang="en-US" sz="1800" dirty="0"/>
              <a:t>	{</a:t>
            </a:r>
          </a:p>
          <a:p>
            <a:pPr marL="0" indent="0">
              <a:buNone/>
            </a:pPr>
            <a:r>
              <a:rPr lang="en-US" sz="1800" dirty="0"/>
              <a:t> 	if (amount &lt;= </a:t>
            </a:r>
            <a:r>
              <a:rPr lang="en-US" sz="1800" dirty="0" err="1"/>
              <a:t>m_apprThreshold</a:t>
            </a:r>
            <a:r>
              <a:rPr lang="en-US" sz="1800" dirty="0"/>
              <a:t>)</a:t>
            </a:r>
          </a:p>
          <a:p>
            <a:pPr marL="0" indent="0">
              <a:buNone/>
            </a:pPr>
            <a:r>
              <a:rPr lang="en-US" sz="1800" dirty="0"/>
              <a:t> 	return false;</a:t>
            </a:r>
          </a:p>
          <a:p>
            <a:pPr marL="0" indent="0">
              <a:buNone/>
            </a:pPr>
            <a:r>
              <a:rPr lang="en-US" sz="1800" dirty="0"/>
              <a:t> 	else return true;</a:t>
            </a:r>
          </a:p>
          <a:p>
            <a:pPr marL="0" indent="0">
              <a:buNone/>
            </a:pPr>
            <a:r>
              <a:rPr lang="en-US" sz="1800" dirty="0"/>
              <a:t>	}</a:t>
            </a:r>
            <a:endParaRPr lang="en-IN" sz="1800" dirty="0"/>
          </a:p>
        </p:txBody>
      </p:sp>
    </p:spTree>
    <p:extLst>
      <p:ext uri="{BB962C8B-B14F-4D97-AF65-F5344CB8AC3E}">
        <p14:creationId xmlns:p14="http://schemas.microsoft.com/office/powerpoint/2010/main" val="818580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49672B8-1085-381D-1395-A6F0765660A7}"/>
              </a:ext>
            </a:extLst>
          </p:cNvPr>
          <p:cNvSpPr>
            <a:spLocks noGrp="1"/>
          </p:cNvSpPr>
          <p:nvPr>
            <p:ph idx="1"/>
          </p:nvPr>
        </p:nvSpPr>
        <p:spPr>
          <a:xfrm>
            <a:off x="838200" y="2586789"/>
            <a:ext cx="10515600" cy="3590174"/>
          </a:xfrm>
        </p:spPr>
        <p:txBody>
          <a:bodyPr>
            <a:normAutofit/>
          </a:bodyPr>
          <a:lstStyle/>
          <a:p>
            <a:pPr marL="0" indent="0">
              <a:buNone/>
            </a:pPr>
            <a:r>
              <a:rPr lang="en-US" sz="2200" b="1"/>
              <a:t>Attack:</a:t>
            </a:r>
          </a:p>
          <a:p>
            <a:pPr marL="0" indent="0">
              <a:buNone/>
            </a:pPr>
            <a:r>
              <a:rPr lang="en-US" sz="2200"/>
              <a:t>The developers’ assumption was flawed because they overlooked the possibility that a user would attempt to process a transfer for a negative amount. Any negative number would clear the approval test, because it is less than the threshold. However, the banking module of the application accepted negative transfers and simply processed them as positive transfers in the opposite direction. Hence, any user who wanted to transfer $20,000 from account A to account B could simply initiate a transfer of –$20,000 from account B to account A, which had the same effect and required no approval. The antifraud defenses built into the application could be bypassed easily!</a:t>
            </a:r>
            <a:endParaRPr lang="en-IN" sz="2200"/>
          </a:p>
        </p:txBody>
      </p:sp>
    </p:spTree>
    <p:extLst>
      <p:ext uri="{BB962C8B-B14F-4D97-AF65-F5344CB8AC3E}">
        <p14:creationId xmlns:p14="http://schemas.microsoft.com/office/powerpoint/2010/main" val="492100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9BC4C-107C-3767-549F-5553D62DBD44}"/>
              </a:ext>
            </a:extLst>
          </p:cNvPr>
          <p:cNvSpPr>
            <a:spLocks noGrp="1"/>
          </p:cNvSpPr>
          <p:nvPr>
            <p:ph type="title"/>
          </p:nvPr>
        </p:nvSpPr>
        <p:spPr>
          <a:xfrm>
            <a:off x="838200" y="365125"/>
            <a:ext cx="10515600" cy="1325563"/>
          </a:xfrm>
        </p:spPr>
        <p:txBody>
          <a:bodyPr>
            <a:normAutofit/>
          </a:bodyPr>
          <a:lstStyle/>
          <a:p>
            <a:r>
              <a:rPr lang="en-IN" sz="5400"/>
              <a:t>API Security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78B2EE-187A-0EE4-79BF-72F37E208262}"/>
              </a:ext>
            </a:extLst>
          </p:cNvPr>
          <p:cNvSpPr>
            <a:spLocks noGrp="1"/>
          </p:cNvSpPr>
          <p:nvPr>
            <p:ph idx="1"/>
          </p:nvPr>
        </p:nvSpPr>
        <p:spPr>
          <a:xfrm>
            <a:off x="838200" y="1929384"/>
            <a:ext cx="10515600" cy="4251960"/>
          </a:xfrm>
        </p:spPr>
        <p:txBody>
          <a:bodyPr>
            <a:normAutofit/>
          </a:bodyPr>
          <a:lstStyle/>
          <a:p>
            <a:r>
              <a:rPr lang="en-IN" sz="2200"/>
              <a:t>API1:2019 Broken Object Level Authorization</a:t>
            </a:r>
          </a:p>
          <a:p>
            <a:r>
              <a:rPr lang="en-IN" sz="2200"/>
              <a:t>API2:2019 Broken User Authentication</a:t>
            </a:r>
          </a:p>
          <a:p>
            <a:r>
              <a:rPr lang="en-IN" sz="2200"/>
              <a:t>API3:2019 Excessive Data Exposure</a:t>
            </a:r>
          </a:p>
          <a:p>
            <a:r>
              <a:rPr lang="en-IN" sz="2200"/>
              <a:t>API5:2019 Broken Function Level Authorization</a:t>
            </a:r>
          </a:p>
          <a:p>
            <a:r>
              <a:rPr lang="en-IN" sz="2200"/>
              <a:t>API6:2019 Mass Assignment</a:t>
            </a:r>
          </a:p>
          <a:p>
            <a:r>
              <a:rPr lang="en-IN" sz="2200"/>
              <a:t>API7:2019 Security Misconfiguration</a:t>
            </a:r>
          </a:p>
          <a:p>
            <a:r>
              <a:rPr lang="en-IN" sz="2200"/>
              <a:t>API8:2019 Injection</a:t>
            </a:r>
          </a:p>
          <a:p>
            <a:r>
              <a:rPr lang="en-IN" sz="2200"/>
              <a:t>API9:2019 Improper Assets Management</a:t>
            </a:r>
          </a:p>
          <a:p>
            <a:r>
              <a:rPr lang="en-IN" sz="2200"/>
              <a:t>API10:2019 Insufficient Logging &amp; Monitoring</a:t>
            </a:r>
          </a:p>
          <a:p>
            <a:endParaRPr lang="en-IN" sz="2200"/>
          </a:p>
        </p:txBody>
      </p:sp>
    </p:spTree>
    <p:extLst>
      <p:ext uri="{BB962C8B-B14F-4D97-AF65-F5344CB8AC3E}">
        <p14:creationId xmlns:p14="http://schemas.microsoft.com/office/powerpoint/2010/main" val="3789345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C7D491E7-184C-4473-A6AA-284C7020146D}"/>
              </a:ext>
            </a:extLst>
          </p:cNvPr>
          <p:cNvSpPr>
            <a:spLocks noGrp="1"/>
          </p:cNvSpPr>
          <p:nvPr>
            <p:ph idx="1"/>
          </p:nvPr>
        </p:nvSpPr>
        <p:spPr>
          <a:xfrm>
            <a:off x="838200" y="1929384"/>
            <a:ext cx="10515600" cy="4251960"/>
          </a:xfrm>
        </p:spPr>
        <p:txBody>
          <a:bodyPr>
            <a:normAutofit/>
          </a:bodyPr>
          <a:lstStyle/>
          <a:p>
            <a:r>
              <a:rPr lang="en-US" sz="1700" dirty="0"/>
              <a:t>Attack Scenario for Asset Management: After redesigning their applications, a local search service left an old API version (api.someservice.com/v1) running, unprotected, and with access to the user database. While targeting one of the latest released applications, an attacker found the API address (api.someservice.com/v2). Replacing v2 with v1 in the URL gave the attacker access to the old, unprotected API, exposing the personal identifiable information (PII) of over 100 Million users.</a:t>
            </a:r>
          </a:p>
          <a:p>
            <a:r>
              <a:rPr lang="en-US" sz="1700" dirty="0"/>
              <a:t>Attack Scenario for Mass Assignment: A ride sharing application provides a user the option to edit basic information for their profile. During this process, an API call is sent to PUT /</a:t>
            </a:r>
            <a:r>
              <a:rPr lang="en-US" sz="1700" dirty="0" err="1"/>
              <a:t>api</a:t>
            </a:r>
            <a:r>
              <a:rPr lang="en-US" sz="1700" dirty="0"/>
              <a:t>/v1/users/me with the following legitimate JSON object: </a:t>
            </a:r>
          </a:p>
          <a:p>
            <a:pPr marL="457200" lvl="1" indent="0">
              <a:buNone/>
            </a:pPr>
            <a:r>
              <a:rPr lang="en-US" sz="1700" dirty="0"/>
              <a:t>{"user_name":"inons","age":24}. </a:t>
            </a:r>
          </a:p>
          <a:p>
            <a:pPr marL="0" indent="0">
              <a:buNone/>
            </a:pPr>
            <a:r>
              <a:rPr lang="en-US" sz="1700" dirty="0"/>
              <a:t> The request GET /</a:t>
            </a:r>
            <a:r>
              <a:rPr lang="en-US" sz="1700" dirty="0" err="1"/>
              <a:t>api</a:t>
            </a:r>
            <a:r>
              <a:rPr lang="en-US" sz="1700" dirty="0"/>
              <a:t>/v1/users/me includes an additional </a:t>
            </a:r>
            <a:r>
              <a:rPr lang="en-US" sz="1700" dirty="0" err="1"/>
              <a:t>credit_balance</a:t>
            </a:r>
            <a:r>
              <a:rPr lang="en-US" sz="1700" dirty="0"/>
              <a:t> property:</a:t>
            </a:r>
          </a:p>
          <a:p>
            <a:pPr marL="457200" lvl="1" indent="0">
              <a:buNone/>
            </a:pPr>
            <a:r>
              <a:rPr lang="en-US" sz="1700" dirty="0"/>
              <a:t>{"user_name":"inons","age":24,"credit_balance":10}</a:t>
            </a:r>
          </a:p>
          <a:p>
            <a:pPr marL="0" indent="0">
              <a:buNone/>
            </a:pPr>
            <a:r>
              <a:rPr lang="en-US" sz="1700" dirty="0"/>
              <a:t> The attacker replays the first request with the following payload:</a:t>
            </a:r>
          </a:p>
          <a:p>
            <a:pPr marL="457200" lvl="1" indent="0">
              <a:buNone/>
            </a:pPr>
            <a:r>
              <a:rPr lang="en-US" sz="1700" dirty="0"/>
              <a:t>{"user_name":"attacker","age":60,"credit_balance":99999}</a:t>
            </a:r>
          </a:p>
          <a:p>
            <a:pPr marL="0" indent="0">
              <a:buNone/>
            </a:pPr>
            <a:r>
              <a:rPr lang="en-US" sz="1700" dirty="0"/>
              <a:t> Since the endpoint is vulnerable to mass assignment, the attacker receives credits without paying.</a:t>
            </a:r>
            <a:endParaRPr lang="en-IN" sz="1700" dirty="0"/>
          </a:p>
        </p:txBody>
      </p:sp>
    </p:spTree>
    <p:extLst>
      <p:ext uri="{BB962C8B-B14F-4D97-AF65-F5344CB8AC3E}">
        <p14:creationId xmlns:p14="http://schemas.microsoft.com/office/powerpoint/2010/main" val="194952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867E7-496A-D592-567E-1BA2D465CB8D}"/>
              </a:ext>
            </a:extLst>
          </p:cNvPr>
          <p:cNvSpPr>
            <a:spLocks noGrp="1"/>
          </p:cNvSpPr>
          <p:nvPr>
            <p:ph type="title"/>
          </p:nvPr>
        </p:nvSpPr>
        <p:spPr>
          <a:xfrm>
            <a:off x="838200" y="365125"/>
            <a:ext cx="10515600" cy="1325563"/>
          </a:xfrm>
        </p:spPr>
        <p:txBody>
          <a:bodyPr>
            <a:normAutofit/>
          </a:bodyPr>
          <a:lstStyle/>
          <a:p>
            <a:r>
              <a:rPr lang="en-IN"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6B8E7F-F961-5D07-B66D-39C499F86C6F}"/>
              </a:ext>
            </a:extLst>
          </p:cNvPr>
          <p:cNvSpPr>
            <a:spLocks noGrp="1"/>
          </p:cNvSpPr>
          <p:nvPr>
            <p:ph idx="1"/>
          </p:nvPr>
        </p:nvSpPr>
        <p:spPr>
          <a:xfrm>
            <a:off x="838200" y="1929384"/>
            <a:ext cx="10515600" cy="4251960"/>
          </a:xfrm>
        </p:spPr>
        <p:txBody>
          <a:bodyPr>
            <a:normAutofit/>
          </a:bodyPr>
          <a:lstStyle/>
          <a:p>
            <a:r>
              <a:rPr lang="en-IN" sz="2200"/>
              <a:t>The Web Application Hacker’s Handbook 2</a:t>
            </a:r>
            <a:r>
              <a:rPr lang="en-IN" sz="2200" baseline="30000"/>
              <a:t>nd</a:t>
            </a:r>
            <a:r>
              <a:rPr lang="en-IN" sz="2200"/>
              <a:t> Edition</a:t>
            </a:r>
          </a:p>
          <a:p>
            <a:r>
              <a:rPr lang="en-IN" sz="2200">
                <a:hlinkClick r:id="rId2"/>
              </a:rPr>
              <a:t>https://developer.mozilla.org/</a:t>
            </a:r>
            <a:endParaRPr lang="en-IN" sz="2200"/>
          </a:p>
          <a:p>
            <a:r>
              <a:rPr lang="en-IN" sz="2200">
                <a:hlinkClick r:id="rId3"/>
              </a:rPr>
              <a:t>https://owasp.org</a:t>
            </a:r>
            <a:r>
              <a:rPr lang="en-IN" sz="2200"/>
              <a:t> </a:t>
            </a:r>
          </a:p>
          <a:p>
            <a:r>
              <a:rPr lang="en-IN" sz="2200">
                <a:hlinkClick r:id="rId4"/>
              </a:rPr>
              <a:t>https://owasp.org/www-project-api-security/</a:t>
            </a:r>
            <a:endParaRPr lang="en-IN" sz="2200"/>
          </a:p>
          <a:p>
            <a:r>
              <a:rPr lang="en-IN" sz="2200">
                <a:hlinkClick r:id="rId5"/>
              </a:rPr>
              <a:t>https://portswigger.net/</a:t>
            </a:r>
            <a:endParaRPr lang="en-IN" sz="2200"/>
          </a:p>
          <a:p>
            <a:endParaRPr lang="en-IN" sz="2200"/>
          </a:p>
        </p:txBody>
      </p:sp>
    </p:spTree>
    <p:extLst>
      <p:ext uri="{BB962C8B-B14F-4D97-AF65-F5344CB8AC3E}">
        <p14:creationId xmlns:p14="http://schemas.microsoft.com/office/powerpoint/2010/main" val="345590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7F47-4BF7-215E-B134-45DB2CE8B626}"/>
              </a:ext>
            </a:extLst>
          </p:cNvPr>
          <p:cNvSpPr>
            <a:spLocks noGrp="1"/>
          </p:cNvSpPr>
          <p:nvPr>
            <p:ph type="title"/>
          </p:nvPr>
        </p:nvSpPr>
        <p:spPr>
          <a:xfrm>
            <a:off x="4965430" y="629268"/>
            <a:ext cx="6586491" cy="1286160"/>
          </a:xfrm>
        </p:spPr>
        <p:txBody>
          <a:bodyPr anchor="b">
            <a:normAutofit/>
          </a:bodyPr>
          <a:lstStyle/>
          <a:p>
            <a:r>
              <a:rPr lang="en-IN" dirty="0"/>
              <a:t>Reconnaissance</a:t>
            </a:r>
          </a:p>
        </p:txBody>
      </p:sp>
      <p:sp>
        <p:nvSpPr>
          <p:cNvPr id="3" name="Content Placeholder 2">
            <a:extLst>
              <a:ext uri="{FF2B5EF4-FFF2-40B4-BE49-F238E27FC236}">
                <a16:creationId xmlns:a16="http://schemas.microsoft.com/office/drawing/2014/main" id="{21DC4B4A-76B3-4B7B-D591-A84B4E07F958}"/>
              </a:ext>
            </a:extLst>
          </p:cNvPr>
          <p:cNvSpPr>
            <a:spLocks noGrp="1"/>
          </p:cNvSpPr>
          <p:nvPr>
            <p:ph idx="1"/>
          </p:nvPr>
        </p:nvSpPr>
        <p:spPr>
          <a:xfrm>
            <a:off x="4965431" y="2438400"/>
            <a:ext cx="6586489" cy="3785419"/>
          </a:xfrm>
        </p:spPr>
        <p:txBody>
          <a:bodyPr>
            <a:normAutofit/>
          </a:bodyPr>
          <a:lstStyle/>
          <a:p>
            <a:r>
              <a:rPr lang="en-IN" sz="1800" dirty="0"/>
              <a:t>Initial step of </a:t>
            </a:r>
            <a:r>
              <a:rPr lang="en-IN" sz="1800" dirty="0" err="1"/>
              <a:t>pentesting</a:t>
            </a:r>
            <a:r>
              <a:rPr lang="en-IN" sz="1800" dirty="0"/>
              <a:t> would be gathering information about the target. The process to do so, is called Reconnaissance.</a:t>
            </a:r>
          </a:p>
          <a:p>
            <a:r>
              <a:rPr lang="en-IN" sz="1800" dirty="0"/>
              <a:t>There are various ways in which one can gain information about the website, they are intending to test.</a:t>
            </a:r>
          </a:p>
          <a:p>
            <a:r>
              <a:rPr lang="en-IN" sz="1800" dirty="0"/>
              <a:t>Passive Reconnaissance: is an attempt to gain information about the system without even engaging with the target system. </a:t>
            </a:r>
          </a:p>
          <a:p>
            <a:pPr marL="0" indent="0">
              <a:buNone/>
            </a:pPr>
            <a:r>
              <a:rPr lang="en-IN" sz="1800" dirty="0"/>
              <a:t>   Tools used: Wireshark, Shodan, </a:t>
            </a:r>
            <a:r>
              <a:rPr lang="en-IN" sz="1800" dirty="0" err="1"/>
              <a:t>WayBack</a:t>
            </a:r>
            <a:r>
              <a:rPr lang="en-IN" sz="1800" dirty="0"/>
              <a:t> Machine etc</a:t>
            </a:r>
          </a:p>
          <a:p>
            <a:r>
              <a:rPr lang="en-IN" sz="1800" dirty="0"/>
              <a:t>Active Reconnaissance: is an attempt to gain information about the system by interacting with the system, using automated scanners or manual work.</a:t>
            </a:r>
          </a:p>
          <a:p>
            <a:pPr marL="0" indent="0">
              <a:buNone/>
            </a:pPr>
            <a:r>
              <a:rPr lang="en-IN" sz="1800" dirty="0"/>
              <a:t>   Tools used: Burp scanners, Nmap, Nessus etc</a:t>
            </a:r>
          </a:p>
        </p:txBody>
      </p:sp>
      <p:pic>
        <p:nvPicPr>
          <p:cNvPr id="11" name="Picture 4" descr="Top view of cubes connected with black lines">
            <a:extLst>
              <a:ext uri="{FF2B5EF4-FFF2-40B4-BE49-F238E27FC236}">
                <a16:creationId xmlns:a16="http://schemas.microsoft.com/office/drawing/2014/main" id="{7FF79173-A735-9E4D-349B-5EDBD220E302}"/>
              </a:ext>
            </a:extLst>
          </p:cNvPr>
          <p:cNvPicPr>
            <a:picLocks noChangeAspect="1"/>
          </p:cNvPicPr>
          <p:nvPr/>
        </p:nvPicPr>
        <p:blipFill rotWithShape="1">
          <a:blip r:embed="rId2"/>
          <a:srcRect l="29613" r="19691"/>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98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erial view of a highway near the ocean">
            <a:extLst>
              <a:ext uri="{FF2B5EF4-FFF2-40B4-BE49-F238E27FC236}">
                <a16:creationId xmlns:a16="http://schemas.microsoft.com/office/drawing/2014/main" id="{736C28AD-8CDE-C37F-202E-31CBC9E2B7FC}"/>
              </a:ext>
            </a:extLst>
          </p:cNvPr>
          <p:cNvPicPr>
            <a:picLocks noChangeAspect="1"/>
          </p:cNvPicPr>
          <p:nvPr/>
        </p:nvPicPr>
        <p:blipFill rotWithShape="1">
          <a:blip r:embed="rId2"/>
          <a:srcRect t="2051" b="3385"/>
          <a:stretch/>
        </p:blipFill>
        <p:spPr>
          <a:xfrm>
            <a:off x="0" y="0"/>
            <a:ext cx="9669642" cy="6857990"/>
          </a:xfrm>
          <a:prstGeom prst="rect">
            <a:avLst/>
          </a:prstGeom>
        </p:spPr>
      </p:pic>
      <p:sp>
        <p:nvSpPr>
          <p:cNvPr id="40" name="Rectangle 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a:extLst>
              <a:ext uri="{FF2B5EF4-FFF2-40B4-BE49-F238E27FC236}">
                <a16:creationId xmlns:a16="http://schemas.microsoft.com/office/drawing/2014/main" id="{1CE6CD34-BE51-DC4D-A09D-D2F5EBDAFFA8}"/>
              </a:ext>
            </a:extLst>
          </p:cNvPr>
          <p:cNvSpPr>
            <a:spLocks noGrp="1"/>
          </p:cNvSpPr>
          <p:nvPr>
            <p:ph idx="1"/>
          </p:nvPr>
        </p:nvSpPr>
        <p:spPr>
          <a:xfrm>
            <a:off x="3584450" y="2792064"/>
            <a:ext cx="4599430" cy="2008536"/>
          </a:xfrm>
        </p:spPr>
        <p:txBody>
          <a:bodyPr>
            <a:normAutofit/>
          </a:bodyPr>
          <a:lstStyle/>
          <a:p>
            <a:pPr marL="0" indent="0">
              <a:buNone/>
            </a:pPr>
            <a:r>
              <a:rPr lang="en-IN" sz="6600" dirty="0"/>
              <a:t>THANK YOU</a:t>
            </a:r>
          </a:p>
        </p:txBody>
      </p:sp>
    </p:spTree>
    <p:extLst>
      <p:ext uri="{BB962C8B-B14F-4D97-AF65-F5344CB8AC3E}">
        <p14:creationId xmlns:p14="http://schemas.microsoft.com/office/powerpoint/2010/main" val="423302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DB003-2EA6-4DBB-10BD-8425CA6BBED9}"/>
              </a:ext>
            </a:extLst>
          </p:cNvPr>
          <p:cNvSpPr>
            <a:spLocks noGrp="1"/>
          </p:cNvSpPr>
          <p:nvPr>
            <p:ph idx="1"/>
          </p:nvPr>
        </p:nvSpPr>
        <p:spPr>
          <a:xfrm>
            <a:off x="838200" y="504967"/>
            <a:ext cx="10515600" cy="5671996"/>
          </a:xfrm>
        </p:spPr>
        <p:txBody>
          <a:bodyPr>
            <a:normAutofit lnSpcReduction="10000"/>
          </a:bodyPr>
          <a:lstStyle/>
          <a:p>
            <a:r>
              <a:rPr lang="en-IN" dirty="0"/>
              <a:t>Google advanced search or Google dorks are commonly used to search for </a:t>
            </a:r>
            <a:r>
              <a:rPr lang="en-IN"/>
              <a:t>specific things:</a:t>
            </a:r>
            <a:endParaRPr lang="en-IN" dirty="0"/>
          </a:p>
          <a:p>
            <a:pPr marL="0" indent="0">
              <a:buNone/>
            </a:pPr>
            <a:r>
              <a:rPr lang="en-IN" dirty="0"/>
              <a:t>	Site: *.example.com </a:t>
            </a:r>
            <a:r>
              <a:rPr lang="en-IN" dirty="0" err="1"/>
              <a:t>ext</a:t>
            </a:r>
            <a:r>
              <a:rPr lang="en-IN" dirty="0"/>
              <a:t>: </a:t>
            </a:r>
            <a:r>
              <a:rPr lang="en-IN" dirty="0" err="1"/>
              <a:t>php</a:t>
            </a:r>
            <a:r>
              <a:rPr lang="en-IN" dirty="0"/>
              <a:t> | </a:t>
            </a:r>
            <a:r>
              <a:rPr lang="en-IN" dirty="0" err="1"/>
              <a:t>ext</a:t>
            </a:r>
            <a:r>
              <a:rPr lang="en-IN" dirty="0"/>
              <a:t>: pdf</a:t>
            </a:r>
          </a:p>
          <a:p>
            <a:pPr marL="0" indent="0">
              <a:buNone/>
            </a:pPr>
            <a:r>
              <a:rPr lang="en-IN" dirty="0"/>
              <a:t>	</a:t>
            </a:r>
            <a:r>
              <a:rPr lang="en-IN" dirty="0" err="1"/>
              <a:t>inurl</a:t>
            </a:r>
            <a:r>
              <a:rPr lang="en-IN" dirty="0"/>
              <a:t>: id</a:t>
            </a:r>
          </a:p>
          <a:p>
            <a:r>
              <a:rPr lang="en-US" b="0" i="0" dirty="0">
                <a:solidFill>
                  <a:srgbClr val="292929"/>
                </a:solidFill>
                <a:effectLst/>
                <a:latin typeface="charter"/>
              </a:rPr>
              <a:t> </a:t>
            </a:r>
            <a:r>
              <a:rPr lang="en-US" b="0" i="0" u="sng" dirty="0">
                <a:effectLst/>
                <a:latin typeface="charter"/>
                <a:hlinkClick r:id="rId2"/>
              </a:rPr>
              <a:t>Google Hacking Database</a:t>
            </a:r>
            <a:r>
              <a:rPr lang="en-US" b="0" i="0" dirty="0">
                <a:solidFill>
                  <a:srgbClr val="292929"/>
                </a:solidFill>
                <a:effectLst/>
                <a:latin typeface="charter"/>
              </a:rPr>
              <a:t> (now on exploit-</a:t>
            </a:r>
            <a:r>
              <a:rPr lang="en-US" b="0" i="0" dirty="0" err="1">
                <a:solidFill>
                  <a:srgbClr val="292929"/>
                </a:solidFill>
                <a:effectLst/>
                <a:latin typeface="charter"/>
              </a:rPr>
              <a:t>db</a:t>
            </a:r>
            <a:r>
              <a:rPr lang="en-US" b="0" i="0" dirty="0">
                <a:solidFill>
                  <a:srgbClr val="292929"/>
                </a:solidFill>
                <a:effectLst/>
                <a:latin typeface="charter"/>
              </a:rPr>
              <a:t>) allows you to use pre-crafted queries to search for specific and interesting things on the Internet.</a:t>
            </a:r>
          </a:p>
          <a:p>
            <a:r>
              <a:rPr lang="en-US" dirty="0">
                <a:solidFill>
                  <a:srgbClr val="292929"/>
                </a:solidFill>
                <a:latin typeface="charter"/>
              </a:rPr>
              <a:t>Look for robots.txt</a:t>
            </a:r>
          </a:p>
          <a:p>
            <a:r>
              <a:rPr lang="en-US" dirty="0">
                <a:solidFill>
                  <a:srgbClr val="292929"/>
                </a:solidFill>
                <a:latin typeface="charter"/>
              </a:rPr>
              <a:t>Several browser add-ons like </a:t>
            </a:r>
            <a:r>
              <a:rPr lang="en-US" dirty="0" err="1">
                <a:solidFill>
                  <a:srgbClr val="292929"/>
                </a:solidFill>
                <a:latin typeface="charter"/>
              </a:rPr>
              <a:t>Wappalyzer</a:t>
            </a:r>
            <a:r>
              <a:rPr lang="en-US" dirty="0">
                <a:solidFill>
                  <a:srgbClr val="292929"/>
                </a:solidFill>
                <a:latin typeface="charter"/>
              </a:rPr>
              <a:t>.  </a:t>
            </a:r>
            <a:endParaRPr lang="en-IN" dirty="0"/>
          </a:p>
          <a:p>
            <a:r>
              <a:rPr lang="en-IN" dirty="0"/>
              <a:t>Subdomain enumeration using site operator, </a:t>
            </a:r>
            <a:r>
              <a:rPr lang="en-IN" dirty="0" err="1"/>
              <a:t>gobuster</a:t>
            </a:r>
            <a:r>
              <a:rPr lang="en-IN" dirty="0"/>
              <a:t>, </a:t>
            </a:r>
            <a:r>
              <a:rPr lang="en-IN" dirty="0" err="1"/>
              <a:t>dnsrecon</a:t>
            </a:r>
            <a:r>
              <a:rPr lang="en-IN" dirty="0"/>
              <a:t> etc</a:t>
            </a:r>
          </a:p>
          <a:p>
            <a:r>
              <a:rPr lang="en-IN" dirty="0"/>
              <a:t>Search for the domain in Shodan </a:t>
            </a:r>
          </a:p>
          <a:p>
            <a:r>
              <a:rPr lang="en-IN" dirty="0"/>
              <a:t>Look into the HTML Source.</a:t>
            </a:r>
          </a:p>
        </p:txBody>
      </p:sp>
    </p:spTree>
    <p:extLst>
      <p:ext uri="{BB962C8B-B14F-4D97-AF65-F5344CB8AC3E}">
        <p14:creationId xmlns:p14="http://schemas.microsoft.com/office/powerpoint/2010/main" val="283170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DE1B8-6D87-326E-F249-DAC297921FB8}"/>
              </a:ext>
            </a:extLst>
          </p:cNvPr>
          <p:cNvSpPr>
            <a:spLocks noGrp="1"/>
          </p:cNvSpPr>
          <p:nvPr>
            <p:ph type="title"/>
          </p:nvPr>
        </p:nvSpPr>
        <p:spPr>
          <a:xfrm>
            <a:off x="686834" y="1153572"/>
            <a:ext cx="3200400" cy="4461163"/>
          </a:xfrm>
        </p:spPr>
        <p:txBody>
          <a:bodyPr>
            <a:normAutofit/>
          </a:bodyPr>
          <a:lstStyle/>
          <a:p>
            <a:r>
              <a:rPr lang="en-IN">
                <a:solidFill>
                  <a:srgbClr val="FFFFFF"/>
                </a:solidFill>
              </a:rPr>
              <a:t>Burp Suite</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0F17A8CE-B21B-C1DA-E8A2-43EE077FF494}"/>
              </a:ext>
            </a:extLst>
          </p:cNvPr>
          <p:cNvSpPr>
            <a:spLocks noGrp="1"/>
          </p:cNvSpPr>
          <p:nvPr>
            <p:ph idx="1"/>
          </p:nvPr>
        </p:nvSpPr>
        <p:spPr>
          <a:xfrm>
            <a:off x="4447308" y="591344"/>
            <a:ext cx="6906491" cy="5585619"/>
          </a:xfrm>
        </p:spPr>
        <p:txBody>
          <a:bodyPr anchor="ctr">
            <a:normAutofit/>
          </a:bodyPr>
          <a:lstStyle/>
          <a:p>
            <a:r>
              <a:rPr lang="en-IN" dirty="0"/>
              <a:t>Burp Suite is a proxy tool which helps us to analyse and modify the request sent from the browser and the response we receive from the server.</a:t>
            </a:r>
          </a:p>
          <a:p>
            <a:r>
              <a:rPr lang="en-IN" dirty="0"/>
              <a:t>Burp suite needs to be configured with your browser to intercept the request-response.</a:t>
            </a:r>
          </a:p>
          <a:p>
            <a:r>
              <a:rPr lang="en-IN" dirty="0"/>
              <a:t>Few of the Burp features and Extenders:</a:t>
            </a:r>
          </a:p>
          <a:p>
            <a:pPr lvl="1"/>
            <a:r>
              <a:rPr lang="en-IN" dirty="0"/>
              <a:t>Target</a:t>
            </a:r>
          </a:p>
          <a:p>
            <a:pPr lvl="1"/>
            <a:r>
              <a:rPr lang="en-IN" dirty="0"/>
              <a:t>Proxy/ HTTP History</a:t>
            </a:r>
          </a:p>
          <a:p>
            <a:pPr lvl="1"/>
            <a:r>
              <a:rPr lang="en-IN" dirty="0"/>
              <a:t>Intruder</a:t>
            </a:r>
          </a:p>
          <a:p>
            <a:pPr lvl="1"/>
            <a:r>
              <a:rPr lang="en-IN" dirty="0"/>
              <a:t>Repeater</a:t>
            </a:r>
          </a:p>
          <a:p>
            <a:pPr lvl="1"/>
            <a:r>
              <a:rPr lang="en-IN" dirty="0"/>
              <a:t>Sequencer</a:t>
            </a:r>
          </a:p>
          <a:p>
            <a:pPr lvl="1"/>
            <a:r>
              <a:rPr lang="en-IN" dirty="0"/>
              <a:t>Decoder</a:t>
            </a:r>
          </a:p>
        </p:txBody>
      </p:sp>
    </p:spTree>
    <p:extLst>
      <p:ext uri="{BB962C8B-B14F-4D97-AF65-F5344CB8AC3E}">
        <p14:creationId xmlns:p14="http://schemas.microsoft.com/office/powerpoint/2010/main" val="413817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C70F80-25CC-C260-5574-3096270FA4CF}"/>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Authentication</a:t>
            </a:r>
          </a:p>
        </p:txBody>
      </p:sp>
      <p:graphicFrame>
        <p:nvGraphicFramePr>
          <p:cNvPr id="5" name="Content Placeholder 2">
            <a:extLst>
              <a:ext uri="{FF2B5EF4-FFF2-40B4-BE49-F238E27FC236}">
                <a16:creationId xmlns:a16="http://schemas.microsoft.com/office/drawing/2014/main" id="{94400103-5457-0B6F-5F8E-87CF579962B2}"/>
              </a:ext>
            </a:extLst>
          </p:cNvPr>
          <p:cNvGraphicFramePr>
            <a:graphicFrameLocks noGrp="1"/>
          </p:cNvGraphicFramePr>
          <p:nvPr>
            <p:ph idx="1"/>
            <p:extLst>
              <p:ext uri="{D42A27DB-BD31-4B8C-83A1-F6EECF244321}">
                <p14:modId xmlns:p14="http://schemas.microsoft.com/office/powerpoint/2010/main" val="2332613718"/>
              </p:ext>
            </p:extLst>
          </p:nvPr>
        </p:nvGraphicFramePr>
        <p:xfrm>
          <a:off x="644056" y="2112579"/>
          <a:ext cx="10927829" cy="457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07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F586AE-C88E-7566-4054-C8161BB7920E}"/>
              </a:ext>
            </a:extLst>
          </p:cNvPr>
          <p:cNvPicPr>
            <a:picLocks noGrp="1" noChangeAspect="1"/>
          </p:cNvPicPr>
          <p:nvPr>
            <p:ph idx="1"/>
          </p:nvPr>
        </p:nvPicPr>
        <p:blipFill>
          <a:blip r:embed="rId2"/>
          <a:stretch>
            <a:fillRect/>
          </a:stretch>
        </p:blipFill>
        <p:spPr>
          <a:xfrm>
            <a:off x="1266151" y="868822"/>
            <a:ext cx="9659698" cy="4791744"/>
          </a:xfrm>
          <a:ln>
            <a:solidFill>
              <a:schemeClr val="tx1"/>
            </a:solidFill>
          </a:ln>
        </p:spPr>
      </p:pic>
    </p:spTree>
    <p:extLst>
      <p:ext uri="{BB962C8B-B14F-4D97-AF65-F5344CB8AC3E}">
        <p14:creationId xmlns:p14="http://schemas.microsoft.com/office/powerpoint/2010/main" val="3378866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7EB81EFC89D646A71B88C9E6565136" ma:contentTypeVersion="13" ma:contentTypeDescription="Create a new document." ma:contentTypeScope="" ma:versionID="82068d48b6652ea412dbbc170e2f0ac7">
  <xsd:schema xmlns:xsd="http://www.w3.org/2001/XMLSchema" xmlns:xs="http://www.w3.org/2001/XMLSchema" xmlns:p="http://schemas.microsoft.com/office/2006/metadata/properties" xmlns:ns3="ef3b3220-aba9-4011-b93a-574fa59956ad" xmlns:ns4="43a675cf-76bc-40a6-bb98-c51a3fcebf2d" targetNamespace="http://schemas.microsoft.com/office/2006/metadata/properties" ma:root="true" ma:fieldsID="e54e59a8c03a3d4b292f670c6850245d" ns3:_="" ns4:_="">
    <xsd:import namespace="ef3b3220-aba9-4011-b93a-574fa59956ad"/>
    <xsd:import namespace="43a675cf-76bc-40a6-bb98-c51a3fcebf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b3220-aba9-4011-b93a-574fa59956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a675cf-76bc-40a6-bb98-c51a3fcebf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5A6B82-115E-4611-A81F-0F12767ED499}">
  <ds:schemaRefs>
    <ds:schemaRef ds:uri="http://schemas.microsoft.com/sharepoint/v3/contenttype/forms"/>
  </ds:schemaRefs>
</ds:datastoreItem>
</file>

<file path=customXml/itemProps2.xml><?xml version="1.0" encoding="utf-8"?>
<ds:datastoreItem xmlns:ds="http://schemas.openxmlformats.org/officeDocument/2006/customXml" ds:itemID="{262E839F-7F1F-48D3-AE3A-9615433E2BD7}">
  <ds:schemaRefs>
    <ds:schemaRef ds:uri="43a675cf-76bc-40a6-bb98-c51a3fcebf2d"/>
    <ds:schemaRef ds:uri="http://schemas.microsoft.com/office/2006/documentManagement/types"/>
    <ds:schemaRef ds:uri="http://www.w3.org/XML/1998/namespace"/>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ef3b3220-aba9-4011-b93a-574fa59956ad"/>
    <ds:schemaRef ds:uri="http://purl.org/dc/dcmitype/"/>
  </ds:schemaRefs>
</ds:datastoreItem>
</file>

<file path=customXml/itemProps3.xml><?xml version="1.0" encoding="utf-8"?>
<ds:datastoreItem xmlns:ds="http://schemas.openxmlformats.org/officeDocument/2006/customXml" ds:itemID="{353F93CF-3444-45AE-9D7E-29ACAE426D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3b3220-aba9-4011-b93a-574fa59956ad"/>
    <ds:schemaRef ds:uri="43a675cf-76bc-40a6-bb98-c51a3fcebf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30203</TotalTime>
  <Words>4396</Words>
  <Application>Microsoft Office PowerPoint</Application>
  <PresentationFormat>Widescreen</PresentationFormat>
  <Paragraphs>355</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Century Schoolbook</vt:lpstr>
      <vt:lpstr>charter</vt:lpstr>
      <vt:lpstr>Inter</vt:lpstr>
      <vt:lpstr>Office Theme</vt:lpstr>
      <vt:lpstr>Web Application Security Training</vt:lpstr>
      <vt:lpstr>Agenda</vt:lpstr>
      <vt:lpstr>       Hacking  Hacking refers to the activities which compromises digital devices such as computers, laptops, smartphones etc. and even the network. The attacker in this case, wants to damage the systems, gather any sensitive information, steal documents or any data and misuse it.</vt:lpstr>
      <vt:lpstr>Ethical Hacking</vt:lpstr>
      <vt:lpstr>Reconnaissance</vt:lpstr>
      <vt:lpstr>PowerPoint Presentation</vt:lpstr>
      <vt:lpstr>Burp Suite</vt:lpstr>
      <vt:lpstr>Authentication</vt:lpstr>
      <vt:lpstr>PowerPoint Presentation</vt:lpstr>
      <vt:lpstr>Forgot Password Issues</vt:lpstr>
      <vt:lpstr>Authorization</vt:lpstr>
      <vt:lpstr>PowerPoint Presentation</vt:lpstr>
      <vt:lpstr>Session Management</vt:lpstr>
      <vt:lpstr>PowerPoint Presentation</vt:lpstr>
      <vt:lpstr>Session Related Issues</vt:lpstr>
      <vt:lpstr>PowerPoint Presentation</vt:lpstr>
      <vt:lpstr>PowerPoint Presentation</vt:lpstr>
      <vt:lpstr>JWT</vt:lpstr>
      <vt:lpstr>PowerPoint Presentation</vt:lpstr>
      <vt:lpstr>Cross Site Request Forgery</vt:lpstr>
      <vt:lpstr>PowerPoint Presentation</vt:lpstr>
      <vt:lpstr>Cross Site Scripting</vt:lpstr>
      <vt:lpstr>PowerPoint Presentation</vt:lpstr>
      <vt:lpstr>PowerPoint Presentation</vt:lpstr>
      <vt:lpstr>PowerPoint Presentation</vt:lpstr>
      <vt:lpstr>SQL Injection</vt:lpstr>
      <vt:lpstr>PowerPoint Presentation</vt:lpstr>
      <vt:lpstr>PowerPoint Presentation</vt:lpstr>
      <vt:lpstr>Command Injection</vt:lpstr>
      <vt:lpstr>PowerPoint Presentation</vt:lpstr>
      <vt:lpstr>Directory Traversal, LFI, RFI</vt:lpstr>
      <vt:lpstr>PowerPoint Presentation</vt:lpstr>
      <vt:lpstr>Unrestricted File Upload</vt:lpstr>
      <vt:lpstr>PowerPoint Presentation</vt:lpstr>
      <vt:lpstr>XXE &amp; SSRF</vt:lpstr>
      <vt:lpstr>PowerPoint Presentation</vt:lpstr>
      <vt:lpstr>PowerPoint Presentation</vt:lpstr>
      <vt:lpstr>PowerPoint Presentation</vt:lpstr>
      <vt:lpstr>PowerPoint Presentation</vt:lpstr>
      <vt:lpstr>CORS: Cross Origin Resource Sharing</vt:lpstr>
      <vt:lpstr>PowerPoint Presentation</vt:lpstr>
      <vt:lpstr>PowerPoint Presentation</vt:lpstr>
      <vt:lpstr>Business Logic Vulnerabilities</vt:lpstr>
      <vt:lpstr>PowerPoint Presentation</vt:lpstr>
      <vt:lpstr>PowerPoint Presentation</vt:lpstr>
      <vt:lpstr>PowerPoint Presentation</vt:lpstr>
      <vt:lpstr>API Security </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Security Training</dc:title>
  <dc:creator>Swathi Kudva</dc:creator>
  <cp:lastModifiedBy>Swathi Kudva</cp:lastModifiedBy>
  <cp:revision>32</cp:revision>
  <dcterms:created xsi:type="dcterms:W3CDTF">2022-07-13T06:28:37Z</dcterms:created>
  <dcterms:modified xsi:type="dcterms:W3CDTF">2022-09-22T05:26:22Z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0x010100EC7EB81EFC89D646A71B88C9E6565136</vt:lpwstr>
  </property>
</Properties>
</file>